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8" r:id="rId3"/>
    <p:sldId id="260" r:id="rId5"/>
    <p:sldId id="261" r:id="rId6"/>
    <p:sldId id="259" r:id="rId7"/>
    <p:sldId id="266" r:id="rId8"/>
    <p:sldId id="267" r:id="rId9"/>
    <p:sldId id="268" r:id="rId10"/>
    <p:sldId id="284" r:id="rId11"/>
    <p:sldId id="264" r:id="rId12"/>
    <p:sldId id="269" r:id="rId13"/>
    <p:sldId id="270" r:id="rId14"/>
    <p:sldId id="271" r:id="rId15"/>
    <p:sldId id="289" r:id="rId16"/>
    <p:sldId id="263" r:id="rId17"/>
    <p:sldId id="285" r:id="rId18"/>
    <p:sldId id="286" r:id="rId19"/>
    <p:sldId id="288" r:id="rId20"/>
    <p:sldId id="280" r:id="rId21"/>
    <p:sldId id="262" r:id="rId22"/>
    <p:sldId id="281" r:id="rId23"/>
    <p:sldId id="282" r:id="rId24"/>
    <p:sldId id="283" r:id="rId25"/>
    <p:sldId id="273" r:id="rId26"/>
    <p:sldId id="278" r:id="rId27"/>
    <p:sldId id="265" r:id="rId28"/>
  </p:sldIdLst>
  <p:sldSz cx="12192000" cy="6858000"/>
  <p:notesSz cx="6858000" cy="9144000"/>
  <p:embeddedFontLst>
    <p:embeddedFont>
      <p:font typeface="微软雅黑" panose="020B0503020204020204" charset="-122"/>
      <p:regular r:id="rId32"/>
    </p:embeddedFont>
    <p:embeddedFont>
      <p:font typeface="Agency FB" panose="020B0503020202020204" pitchFamily="34" charset="0"/>
      <p:regular r:id="rId33"/>
      <p:bold r:id="rId34"/>
    </p:embeddedFont>
    <p:embeddedFont>
      <p:font typeface="时尚中黑简体" panose="01010104010101010101" pitchFamily="2" charset="-122"/>
      <p:regular r:id="rId35"/>
    </p:embeddedFont>
    <p:embeddedFont>
      <p:font typeface="等线" panose="02010600030101010101" charset="0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3" autoAdjust="0"/>
    <p:restoredTop sz="94660"/>
  </p:normalViewPr>
  <p:slideViewPr>
    <p:cSldViewPr snapToGrid="0">
      <p:cViewPr>
        <p:scale>
          <a:sx n="66" d="100"/>
          <a:sy n="66" d="100"/>
        </p:scale>
        <p:origin x="81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35D79-DA24-4407-80BD-7CA4030FC0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CD584-6197-4B1D-A48E-E156C5158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6096000" y="2062163"/>
            <a:ext cx="5040312" cy="3454400"/>
          </a:xfrm>
          <a:custGeom>
            <a:avLst/>
            <a:gdLst>
              <a:gd name="connsiteX0" fmla="*/ 0 w 5040312"/>
              <a:gd name="connsiteY0" fmla="*/ 0 h 3454400"/>
              <a:gd name="connsiteX1" fmla="*/ 5040312 w 5040312"/>
              <a:gd name="connsiteY1" fmla="*/ 0 h 3454400"/>
              <a:gd name="connsiteX2" fmla="*/ 5040312 w 5040312"/>
              <a:gd name="connsiteY2" fmla="*/ 3454400 h 3454400"/>
              <a:gd name="connsiteX3" fmla="*/ 0 w 5040312"/>
              <a:gd name="connsiteY3" fmla="*/ 3454400 h 3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0312" h="3454400">
                <a:moveTo>
                  <a:pt x="0" y="0"/>
                </a:moveTo>
                <a:lnTo>
                  <a:pt x="5040312" y="0"/>
                </a:lnTo>
                <a:lnTo>
                  <a:pt x="5040312" y="3454400"/>
                </a:lnTo>
                <a:lnTo>
                  <a:pt x="0" y="3454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4634527" y="1947753"/>
            <a:ext cx="2984521" cy="2928356"/>
          </a:xfrm>
          <a:custGeom>
            <a:avLst/>
            <a:gdLst>
              <a:gd name="connsiteX0" fmla="*/ 0 w 2984521"/>
              <a:gd name="connsiteY0" fmla="*/ 0 h 2928356"/>
              <a:gd name="connsiteX1" fmla="*/ 2984521 w 2984521"/>
              <a:gd name="connsiteY1" fmla="*/ 0 h 2928356"/>
              <a:gd name="connsiteX2" fmla="*/ 2984521 w 2984521"/>
              <a:gd name="connsiteY2" fmla="*/ 2928356 h 2928356"/>
              <a:gd name="connsiteX3" fmla="*/ 0 w 2984521"/>
              <a:gd name="connsiteY3" fmla="*/ 2928356 h 292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521" h="2928356">
                <a:moveTo>
                  <a:pt x="0" y="0"/>
                </a:moveTo>
                <a:lnTo>
                  <a:pt x="2984521" y="0"/>
                </a:lnTo>
                <a:lnTo>
                  <a:pt x="2984521" y="2928356"/>
                </a:lnTo>
                <a:lnTo>
                  <a:pt x="0" y="29283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490322" y="6156324"/>
            <a:ext cx="416722" cy="365125"/>
          </a:xfrm>
        </p:spPr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1422400" y="1708151"/>
            <a:ext cx="4292600" cy="4162425"/>
          </a:xfrm>
          <a:custGeom>
            <a:avLst/>
            <a:gdLst>
              <a:gd name="connsiteX0" fmla="*/ 3787588 w 4292600"/>
              <a:gd name="connsiteY0" fmla="*/ 828582 h 4162425"/>
              <a:gd name="connsiteX1" fmla="*/ 4292600 w 4292600"/>
              <a:gd name="connsiteY1" fmla="*/ 1333594 h 4162425"/>
              <a:gd name="connsiteX2" fmla="*/ 4292600 w 4292600"/>
              <a:gd name="connsiteY2" fmla="*/ 3657413 h 4162425"/>
              <a:gd name="connsiteX3" fmla="*/ 3787588 w 4292600"/>
              <a:gd name="connsiteY3" fmla="*/ 4162425 h 4162425"/>
              <a:gd name="connsiteX4" fmla="*/ 3282576 w 4292600"/>
              <a:gd name="connsiteY4" fmla="*/ 3657413 h 4162425"/>
              <a:gd name="connsiteX5" fmla="*/ 3282576 w 4292600"/>
              <a:gd name="connsiteY5" fmla="*/ 1333594 h 4162425"/>
              <a:gd name="connsiteX6" fmla="*/ 3787588 w 4292600"/>
              <a:gd name="connsiteY6" fmla="*/ 828582 h 4162425"/>
              <a:gd name="connsiteX7" fmla="*/ 1599204 w 4292600"/>
              <a:gd name="connsiteY7" fmla="*/ 717504 h 4162425"/>
              <a:gd name="connsiteX8" fmla="*/ 2104216 w 4292600"/>
              <a:gd name="connsiteY8" fmla="*/ 1222516 h 4162425"/>
              <a:gd name="connsiteX9" fmla="*/ 2104216 w 4292600"/>
              <a:gd name="connsiteY9" fmla="*/ 3546335 h 4162425"/>
              <a:gd name="connsiteX10" fmla="*/ 1599204 w 4292600"/>
              <a:gd name="connsiteY10" fmla="*/ 4051347 h 4162425"/>
              <a:gd name="connsiteX11" fmla="*/ 1094192 w 4292600"/>
              <a:gd name="connsiteY11" fmla="*/ 3546335 h 4162425"/>
              <a:gd name="connsiteX12" fmla="*/ 1094192 w 4292600"/>
              <a:gd name="connsiteY12" fmla="*/ 1222516 h 4162425"/>
              <a:gd name="connsiteX13" fmla="*/ 1599204 w 4292600"/>
              <a:gd name="connsiteY13" fmla="*/ 717504 h 4162425"/>
              <a:gd name="connsiteX14" fmla="*/ 505012 w 4292600"/>
              <a:gd name="connsiteY14" fmla="*/ 376014 h 4162425"/>
              <a:gd name="connsiteX15" fmla="*/ 1010024 w 4292600"/>
              <a:gd name="connsiteY15" fmla="*/ 881026 h 4162425"/>
              <a:gd name="connsiteX16" fmla="*/ 1010024 w 4292600"/>
              <a:gd name="connsiteY16" fmla="*/ 3204845 h 4162425"/>
              <a:gd name="connsiteX17" fmla="*/ 505012 w 4292600"/>
              <a:gd name="connsiteY17" fmla="*/ 3709857 h 4162425"/>
              <a:gd name="connsiteX18" fmla="*/ 0 w 4292600"/>
              <a:gd name="connsiteY18" fmla="*/ 3204845 h 4162425"/>
              <a:gd name="connsiteX19" fmla="*/ 0 w 4292600"/>
              <a:gd name="connsiteY19" fmla="*/ 881026 h 4162425"/>
              <a:gd name="connsiteX20" fmla="*/ 505012 w 4292600"/>
              <a:gd name="connsiteY20" fmla="*/ 376014 h 4162425"/>
              <a:gd name="connsiteX21" fmla="*/ 2693396 w 4292600"/>
              <a:gd name="connsiteY21" fmla="*/ 0 h 4162425"/>
              <a:gd name="connsiteX22" fmla="*/ 3198408 w 4292600"/>
              <a:gd name="connsiteY22" fmla="*/ 505012 h 4162425"/>
              <a:gd name="connsiteX23" fmla="*/ 3198408 w 4292600"/>
              <a:gd name="connsiteY23" fmla="*/ 2828831 h 4162425"/>
              <a:gd name="connsiteX24" fmla="*/ 2693396 w 4292600"/>
              <a:gd name="connsiteY24" fmla="*/ 3333843 h 4162425"/>
              <a:gd name="connsiteX25" fmla="*/ 2188384 w 4292600"/>
              <a:gd name="connsiteY25" fmla="*/ 2828831 h 4162425"/>
              <a:gd name="connsiteX26" fmla="*/ 2188384 w 4292600"/>
              <a:gd name="connsiteY26" fmla="*/ 505012 h 4162425"/>
              <a:gd name="connsiteX27" fmla="*/ 2693396 w 4292600"/>
              <a:gd name="connsiteY27" fmla="*/ 0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292600" h="4162425">
                <a:moveTo>
                  <a:pt x="3787588" y="828582"/>
                </a:moveTo>
                <a:cubicBezTo>
                  <a:pt x="4066498" y="828582"/>
                  <a:pt x="4292600" y="1054684"/>
                  <a:pt x="4292600" y="1333594"/>
                </a:cubicBezTo>
                <a:lnTo>
                  <a:pt x="4292600" y="3657413"/>
                </a:lnTo>
                <a:cubicBezTo>
                  <a:pt x="4292600" y="3936323"/>
                  <a:pt x="4066498" y="4162425"/>
                  <a:pt x="3787588" y="4162425"/>
                </a:cubicBezTo>
                <a:cubicBezTo>
                  <a:pt x="3508678" y="4162425"/>
                  <a:pt x="3282576" y="3936323"/>
                  <a:pt x="3282576" y="3657413"/>
                </a:cubicBezTo>
                <a:lnTo>
                  <a:pt x="3282576" y="1333594"/>
                </a:lnTo>
                <a:cubicBezTo>
                  <a:pt x="3282576" y="1054684"/>
                  <a:pt x="3508678" y="828582"/>
                  <a:pt x="3787588" y="828582"/>
                </a:cubicBezTo>
                <a:close/>
                <a:moveTo>
                  <a:pt x="1599204" y="717504"/>
                </a:moveTo>
                <a:cubicBezTo>
                  <a:pt x="1878114" y="717504"/>
                  <a:pt x="2104216" y="943606"/>
                  <a:pt x="2104216" y="1222516"/>
                </a:cubicBezTo>
                <a:lnTo>
                  <a:pt x="2104216" y="3546335"/>
                </a:lnTo>
                <a:cubicBezTo>
                  <a:pt x="2104216" y="3825245"/>
                  <a:pt x="1878114" y="4051347"/>
                  <a:pt x="1599204" y="4051347"/>
                </a:cubicBezTo>
                <a:cubicBezTo>
                  <a:pt x="1320294" y="4051347"/>
                  <a:pt x="1094192" y="3825245"/>
                  <a:pt x="1094192" y="3546335"/>
                </a:cubicBezTo>
                <a:lnTo>
                  <a:pt x="1094192" y="1222516"/>
                </a:lnTo>
                <a:cubicBezTo>
                  <a:pt x="1094192" y="943606"/>
                  <a:pt x="1320294" y="717504"/>
                  <a:pt x="1599204" y="717504"/>
                </a:cubicBezTo>
                <a:close/>
                <a:moveTo>
                  <a:pt x="505012" y="376014"/>
                </a:moveTo>
                <a:cubicBezTo>
                  <a:pt x="783922" y="376014"/>
                  <a:pt x="1010024" y="602116"/>
                  <a:pt x="1010024" y="881026"/>
                </a:cubicBezTo>
                <a:lnTo>
                  <a:pt x="1010024" y="3204845"/>
                </a:lnTo>
                <a:cubicBezTo>
                  <a:pt x="1010024" y="3483755"/>
                  <a:pt x="783922" y="3709857"/>
                  <a:pt x="505012" y="3709857"/>
                </a:cubicBezTo>
                <a:cubicBezTo>
                  <a:pt x="226102" y="3709857"/>
                  <a:pt x="0" y="3483755"/>
                  <a:pt x="0" y="3204845"/>
                </a:cubicBezTo>
                <a:lnTo>
                  <a:pt x="0" y="881026"/>
                </a:lnTo>
                <a:cubicBezTo>
                  <a:pt x="0" y="602116"/>
                  <a:pt x="226102" y="376014"/>
                  <a:pt x="505012" y="376014"/>
                </a:cubicBezTo>
                <a:close/>
                <a:moveTo>
                  <a:pt x="2693396" y="0"/>
                </a:moveTo>
                <a:cubicBezTo>
                  <a:pt x="2972306" y="0"/>
                  <a:pt x="3198408" y="226102"/>
                  <a:pt x="3198408" y="505012"/>
                </a:cubicBezTo>
                <a:lnTo>
                  <a:pt x="3198408" y="2828831"/>
                </a:lnTo>
                <a:cubicBezTo>
                  <a:pt x="3198408" y="3107741"/>
                  <a:pt x="2972306" y="3333843"/>
                  <a:pt x="2693396" y="3333843"/>
                </a:cubicBezTo>
                <a:cubicBezTo>
                  <a:pt x="2414486" y="3333843"/>
                  <a:pt x="2188384" y="3107741"/>
                  <a:pt x="2188384" y="2828831"/>
                </a:cubicBezTo>
                <a:lnTo>
                  <a:pt x="2188384" y="505012"/>
                </a:lnTo>
                <a:cubicBezTo>
                  <a:pt x="2188384" y="226102"/>
                  <a:pt x="2414486" y="0"/>
                  <a:pt x="26933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5031940" y="2928254"/>
            <a:ext cx="2005124" cy="2005124"/>
          </a:xfrm>
          <a:custGeom>
            <a:avLst/>
            <a:gdLst>
              <a:gd name="connsiteX0" fmla="*/ 1002562 w 2005124"/>
              <a:gd name="connsiteY0" fmla="*/ 0 h 2005124"/>
              <a:gd name="connsiteX1" fmla="*/ 2005124 w 2005124"/>
              <a:gd name="connsiteY1" fmla="*/ 1002562 h 2005124"/>
              <a:gd name="connsiteX2" fmla="*/ 1002562 w 2005124"/>
              <a:gd name="connsiteY2" fmla="*/ 2005124 h 2005124"/>
              <a:gd name="connsiteX3" fmla="*/ 0 w 2005124"/>
              <a:gd name="connsiteY3" fmla="*/ 1002562 h 2005124"/>
              <a:gd name="connsiteX4" fmla="*/ 1002562 w 2005124"/>
              <a:gd name="connsiteY4" fmla="*/ 0 h 200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5124" h="2005124">
                <a:moveTo>
                  <a:pt x="1002562" y="0"/>
                </a:moveTo>
                <a:cubicBezTo>
                  <a:pt x="1556262" y="0"/>
                  <a:pt x="2005124" y="448862"/>
                  <a:pt x="2005124" y="1002562"/>
                </a:cubicBezTo>
                <a:cubicBezTo>
                  <a:pt x="2005124" y="1556262"/>
                  <a:pt x="1556262" y="2005124"/>
                  <a:pt x="1002562" y="2005124"/>
                </a:cubicBezTo>
                <a:cubicBezTo>
                  <a:pt x="448862" y="2005124"/>
                  <a:pt x="0" y="1556262"/>
                  <a:pt x="0" y="1002562"/>
                </a:cubicBezTo>
                <a:cubicBezTo>
                  <a:pt x="0" y="448862"/>
                  <a:pt x="448862" y="0"/>
                  <a:pt x="1002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1055688" y="3196363"/>
            <a:ext cx="1804244" cy="2697619"/>
          </a:xfrm>
          <a:custGeom>
            <a:avLst/>
            <a:gdLst>
              <a:gd name="connsiteX0" fmla="*/ 0 w 1804244"/>
              <a:gd name="connsiteY0" fmla="*/ 0 h 2697619"/>
              <a:gd name="connsiteX1" fmla="*/ 1804244 w 1804244"/>
              <a:gd name="connsiteY1" fmla="*/ 0 h 2697619"/>
              <a:gd name="connsiteX2" fmla="*/ 1804244 w 1804244"/>
              <a:gd name="connsiteY2" fmla="*/ 2697619 h 2697619"/>
              <a:gd name="connsiteX3" fmla="*/ 0 w 1804244"/>
              <a:gd name="connsiteY3" fmla="*/ 2697619 h 26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4244" h="2697619">
                <a:moveTo>
                  <a:pt x="0" y="0"/>
                </a:moveTo>
                <a:lnTo>
                  <a:pt x="1804244" y="0"/>
                </a:lnTo>
                <a:lnTo>
                  <a:pt x="1804244" y="2697619"/>
                </a:lnTo>
                <a:lnTo>
                  <a:pt x="0" y="26976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2"/>
          </p:nvPr>
        </p:nvSpPr>
        <p:spPr>
          <a:xfrm>
            <a:off x="2952582" y="3196363"/>
            <a:ext cx="5452116" cy="2697619"/>
          </a:xfrm>
          <a:custGeom>
            <a:avLst/>
            <a:gdLst>
              <a:gd name="connsiteX0" fmla="*/ 0 w 5452116"/>
              <a:gd name="connsiteY0" fmla="*/ 0 h 2697619"/>
              <a:gd name="connsiteX1" fmla="*/ 5452116 w 5452116"/>
              <a:gd name="connsiteY1" fmla="*/ 0 h 2697619"/>
              <a:gd name="connsiteX2" fmla="*/ 5452116 w 5452116"/>
              <a:gd name="connsiteY2" fmla="*/ 2697619 h 2697619"/>
              <a:gd name="connsiteX3" fmla="*/ 0 w 5452116"/>
              <a:gd name="connsiteY3" fmla="*/ 2697619 h 26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2116" h="2697619">
                <a:moveTo>
                  <a:pt x="0" y="0"/>
                </a:moveTo>
                <a:lnTo>
                  <a:pt x="5452116" y="0"/>
                </a:lnTo>
                <a:lnTo>
                  <a:pt x="5452116" y="2697619"/>
                </a:lnTo>
                <a:lnTo>
                  <a:pt x="0" y="26976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5751812" y="1696224"/>
            <a:ext cx="2652886" cy="1415175"/>
          </a:xfrm>
          <a:custGeom>
            <a:avLst/>
            <a:gdLst>
              <a:gd name="connsiteX0" fmla="*/ 0 w 2652886"/>
              <a:gd name="connsiteY0" fmla="*/ 0 h 1415175"/>
              <a:gd name="connsiteX1" fmla="*/ 2652886 w 2652886"/>
              <a:gd name="connsiteY1" fmla="*/ 0 h 1415175"/>
              <a:gd name="connsiteX2" fmla="*/ 2652886 w 2652886"/>
              <a:gd name="connsiteY2" fmla="*/ 1415175 h 1415175"/>
              <a:gd name="connsiteX3" fmla="*/ 0 w 2652886"/>
              <a:gd name="connsiteY3" fmla="*/ 1415175 h 141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2886" h="1415175">
                <a:moveTo>
                  <a:pt x="0" y="0"/>
                </a:moveTo>
                <a:lnTo>
                  <a:pt x="2652886" y="0"/>
                </a:lnTo>
                <a:lnTo>
                  <a:pt x="2652886" y="1415175"/>
                </a:lnTo>
                <a:lnTo>
                  <a:pt x="0" y="1415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4"/>
          </p:nvPr>
        </p:nvSpPr>
        <p:spPr>
          <a:xfrm>
            <a:off x="8493155" y="1696223"/>
            <a:ext cx="2652886" cy="4197759"/>
          </a:xfrm>
          <a:custGeom>
            <a:avLst/>
            <a:gdLst>
              <a:gd name="connsiteX0" fmla="*/ 0 w 2652886"/>
              <a:gd name="connsiteY0" fmla="*/ 0 h 4197759"/>
              <a:gd name="connsiteX1" fmla="*/ 2652886 w 2652886"/>
              <a:gd name="connsiteY1" fmla="*/ 0 h 4197759"/>
              <a:gd name="connsiteX2" fmla="*/ 2652886 w 2652886"/>
              <a:gd name="connsiteY2" fmla="*/ 4197759 h 4197759"/>
              <a:gd name="connsiteX3" fmla="*/ 0 w 2652886"/>
              <a:gd name="connsiteY3" fmla="*/ 4197759 h 419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2886" h="4197759">
                <a:moveTo>
                  <a:pt x="0" y="0"/>
                </a:moveTo>
                <a:lnTo>
                  <a:pt x="2652886" y="0"/>
                </a:lnTo>
                <a:lnTo>
                  <a:pt x="2652886" y="4197759"/>
                </a:lnTo>
                <a:lnTo>
                  <a:pt x="0" y="4197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5067300" y="2336800"/>
            <a:ext cx="2057400" cy="2628899"/>
          </a:xfrm>
          <a:custGeom>
            <a:avLst/>
            <a:gdLst>
              <a:gd name="connsiteX0" fmla="*/ 0 w 2057400"/>
              <a:gd name="connsiteY0" fmla="*/ 0 h 2628899"/>
              <a:gd name="connsiteX1" fmla="*/ 2057400 w 2057400"/>
              <a:gd name="connsiteY1" fmla="*/ 0 h 2628899"/>
              <a:gd name="connsiteX2" fmla="*/ 2057400 w 2057400"/>
              <a:gd name="connsiteY2" fmla="*/ 2628899 h 2628899"/>
              <a:gd name="connsiteX3" fmla="*/ 0 w 2057400"/>
              <a:gd name="connsiteY3" fmla="*/ 2628899 h 262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628899">
                <a:moveTo>
                  <a:pt x="0" y="0"/>
                </a:moveTo>
                <a:lnTo>
                  <a:pt x="2057400" y="0"/>
                </a:lnTo>
                <a:lnTo>
                  <a:pt x="2057400" y="2628899"/>
                </a:lnTo>
                <a:lnTo>
                  <a:pt x="0" y="262889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3"/>
          </p:nvPr>
        </p:nvSpPr>
        <p:spPr>
          <a:xfrm>
            <a:off x="6096000" y="1985963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4"/>
          </p:nvPr>
        </p:nvSpPr>
        <p:spPr>
          <a:xfrm>
            <a:off x="6096000" y="3992563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1055688" y="1985963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1055688" y="3992563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1055689" y="2609850"/>
            <a:ext cx="4573587" cy="2806700"/>
          </a:xfrm>
          <a:custGeom>
            <a:avLst/>
            <a:gdLst>
              <a:gd name="connsiteX0" fmla="*/ 0 w 4573587"/>
              <a:gd name="connsiteY0" fmla="*/ 0 h 2806700"/>
              <a:gd name="connsiteX1" fmla="*/ 4573587 w 4573587"/>
              <a:gd name="connsiteY1" fmla="*/ 0 h 2806700"/>
              <a:gd name="connsiteX2" fmla="*/ 4573587 w 4573587"/>
              <a:gd name="connsiteY2" fmla="*/ 2806700 h 2806700"/>
              <a:gd name="connsiteX3" fmla="*/ 0 w 4573587"/>
              <a:gd name="connsiteY3" fmla="*/ 280670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3587" h="2806700">
                <a:moveTo>
                  <a:pt x="0" y="0"/>
                </a:moveTo>
                <a:lnTo>
                  <a:pt x="4573587" y="0"/>
                </a:lnTo>
                <a:lnTo>
                  <a:pt x="4573587" y="2806700"/>
                </a:lnTo>
                <a:lnTo>
                  <a:pt x="0" y="2806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1488738" y="6126163"/>
            <a:ext cx="441325" cy="4413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03022" y="6169024"/>
            <a:ext cx="4167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AA4D43CE-1CD2-4561-835D-0F16B1ACDBC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273050" y="288925"/>
            <a:ext cx="11645900" cy="6280150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2.jpeg"/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00055" y="498158"/>
            <a:ext cx="2382845" cy="184666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 sz="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THIS TEMPLATE DESIGNED FOR FEI ER SHE JI</a:t>
            </a:r>
            <a:endParaRPr lang="en-US" altLang="zh-CN" sz="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3050" y="288925"/>
            <a:ext cx="11645900" cy="6280150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4067" y="3036007"/>
            <a:ext cx="446593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778714" y="3911601"/>
            <a:ext cx="1210588" cy="1454150"/>
            <a:chOff x="7778714" y="3911601"/>
            <a:chExt cx="1210588" cy="1454150"/>
          </a:xfrm>
        </p:grpSpPr>
        <p:sp>
          <p:nvSpPr>
            <p:cNvPr id="7" name="矩形 6"/>
            <p:cNvSpPr/>
            <p:nvPr/>
          </p:nvSpPr>
          <p:spPr>
            <a:xfrm>
              <a:off x="7895057" y="3911601"/>
              <a:ext cx="947420" cy="14541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78714" y="4042873"/>
              <a:ext cx="121058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jieshewen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88735" y="1673093"/>
            <a:ext cx="1219200" cy="1219200"/>
            <a:chOff x="2988735" y="1673093"/>
            <a:chExt cx="1219200" cy="1219200"/>
          </a:xfrm>
        </p:grpSpPr>
        <p:sp>
          <p:nvSpPr>
            <p:cNvPr id="9" name="椭圆 8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223873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招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87801" y="1673093"/>
            <a:ext cx="1219200" cy="1219200"/>
            <a:chOff x="3987801" y="1673093"/>
            <a:chExt cx="1219200" cy="1219200"/>
          </a:xfrm>
        </p:grpSpPr>
        <p:sp>
          <p:nvSpPr>
            <p:cNvPr id="10" name="椭圆 9"/>
            <p:cNvSpPr/>
            <p:nvPr/>
          </p:nvSpPr>
          <p:spPr>
            <a:xfrm>
              <a:off x="3987801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27174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商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86867" y="1673093"/>
            <a:ext cx="1219200" cy="1219200"/>
            <a:chOff x="4986867" y="1673093"/>
            <a:chExt cx="1219200" cy="1219200"/>
          </a:xfrm>
        </p:grpSpPr>
        <p:sp>
          <p:nvSpPr>
            <p:cNvPr id="11" name="椭圆 10"/>
            <p:cNvSpPr/>
            <p:nvPr/>
          </p:nvSpPr>
          <p:spPr>
            <a:xfrm>
              <a:off x="4986867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230475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工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85933" y="1673093"/>
            <a:ext cx="1219200" cy="1219200"/>
            <a:chOff x="5985933" y="1673093"/>
            <a:chExt cx="1219200" cy="1219200"/>
          </a:xfrm>
        </p:grpSpPr>
        <p:sp>
          <p:nvSpPr>
            <p:cNvPr id="12" name="椭圆 11"/>
            <p:cNvSpPr/>
            <p:nvPr/>
          </p:nvSpPr>
          <p:spPr>
            <a:xfrm>
              <a:off x="5985933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3776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作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984999" y="1673093"/>
            <a:ext cx="1219200" cy="1219200"/>
            <a:chOff x="6984999" y="1673093"/>
            <a:chExt cx="1219200" cy="1219200"/>
          </a:xfrm>
        </p:grpSpPr>
        <p:sp>
          <p:nvSpPr>
            <p:cNvPr id="13" name="椭圆 12"/>
            <p:cNvSpPr/>
            <p:nvPr/>
          </p:nvSpPr>
          <p:spPr>
            <a:xfrm>
              <a:off x="6984999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37077" y="188527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汇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984065" y="1673093"/>
            <a:ext cx="1219200" cy="1219200"/>
            <a:chOff x="7984065" y="1673093"/>
            <a:chExt cx="1219200" cy="1219200"/>
          </a:xfrm>
        </p:grpSpPr>
        <p:sp>
          <p:nvSpPr>
            <p:cNvPr id="14" name="椭圆 13"/>
            <p:cNvSpPr/>
            <p:nvPr/>
          </p:nvSpPr>
          <p:spPr>
            <a:xfrm>
              <a:off x="7984065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240378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报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26" name="任意多边形: 形状 25"/>
          <p:cNvSpPr/>
          <p:nvPr/>
        </p:nvSpPr>
        <p:spPr>
          <a:xfrm rot="16200000">
            <a:off x="432752" y="451037"/>
            <a:ext cx="299883" cy="278907"/>
          </a:xfrm>
          <a:custGeom>
            <a:avLst/>
            <a:gdLst>
              <a:gd name="connsiteX0" fmla="*/ 149942 w 299883"/>
              <a:gd name="connsiteY0" fmla="*/ 0 h 278907"/>
              <a:gd name="connsiteX1" fmla="*/ 299883 w 299883"/>
              <a:gd name="connsiteY1" fmla="*/ 149942 h 278907"/>
              <a:gd name="connsiteX2" fmla="*/ 255966 w 299883"/>
              <a:gd name="connsiteY2" fmla="*/ 255966 h 278907"/>
              <a:gd name="connsiteX3" fmla="*/ 221941 w 299883"/>
              <a:gd name="connsiteY3" fmla="*/ 278907 h 278907"/>
              <a:gd name="connsiteX4" fmla="*/ 221941 w 299883"/>
              <a:gd name="connsiteY4" fmla="*/ 173373 h 278907"/>
              <a:gd name="connsiteX5" fmla="*/ 149941 w 299883"/>
              <a:gd name="connsiteY5" fmla="*/ 101373 h 278907"/>
              <a:gd name="connsiteX6" fmla="*/ 77941 w 299883"/>
              <a:gd name="connsiteY6" fmla="*/ 173373 h 278907"/>
              <a:gd name="connsiteX7" fmla="*/ 77941 w 299883"/>
              <a:gd name="connsiteY7" fmla="*/ 278906 h 278907"/>
              <a:gd name="connsiteX8" fmla="*/ 43917 w 299883"/>
              <a:gd name="connsiteY8" fmla="*/ 255966 h 278907"/>
              <a:gd name="connsiteX9" fmla="*/ 0 w 299883"/>
              <a:gd name="connsiteY9" fmla="*/ 149942 h 278907"/>
              <a:gd name="connsiteX10" fmla="*/ 149942 w 299883"/>
              <a:gd name="connsiteY10" fmla="*/ 0 h 27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883" h="278907">
                <a:moveTo>
                  <a:pt x="149942" y="0"/>
                </a:moveTo>
                <a:cubicBezTo>
                  <a:pt x="232752" y="0"/>
                  <a:pt x="299883" y="67131"/>
                  <a:pt x="299883" y="149942"/>
                </a:cubicBezTo>
                <a:cubicBezTo>
                  <a:pt x="299883" y="191347"/>
                  <a:pt x="283100" y="228832"/>
                  <a:pt x="255966" y="255966"/>
                </a:cubicBezTo>
                <a:lnTo>
                  <a:pt x="221941" y="278907"/>
                </a:lnTo>
                <a:lnTo>
                  <a:pt x="221941" y="173373"/>
                </a:lnTo>
                <a:cubicBezTo>
                  <a:pt x="221941" y="133608"/>
                  <a:pt x="189706" y="101373"/>
                  <a:pt x="149941" y="101373"/>
                </a:cubicBezTo>
                <a:cubicBezTo>
                  <a:pt x="110176" y="101373"/>
                  <a:pt x="77941" y="133608"/>
                  <a:pt x="77941" y="173373"/>
                </a:cubicBezTo>
                <a:lnTo>
                  <a:pt x="77941" y="278906"/>
                </a:lnTo>
                <a:lnTo>
                  <a:pt x="43917" y="255966"/>
                </a:lnTo>
                <a:cubicBezTo>
                  <a:pt x="16783" y="228832"/>
                  <a:pt x="0" y="191347"/>
                  <a:pt x="0" y="149942"/>
                </a:cubicBezTo>
                <a:cubicBezTo>
                  <a:pt x="0" y="67131"/>
                  <a:pt x="67131" y="0"/>
                  <a:pt x="14994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BGM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609600" y="-653143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5" t="17783" r="18385" b="52240"/>
          <a:stretch>
            <a:fillRect/>
          </a:stretch>
        </p:blipFill>
        <p:spPr>
          <a:xfrm>
            <a:off x="0" y="4151086"/>
            <a:ext cx="12192000" cy="2706914"/>
          </a:xfrm>
          <a:prstGeom prst="rect">
            <a:avLst/>
          </a:prstGeom>
          <a:effectLst>
            <a:outerShdw blurRad="368300" dist="38100" dir="16200000" rotWithShape="0">
              <a:prstClr val="black">
                <a:alpha val="27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5" grpId="0"/>
      <p:bldP spid="23" grpId="0" animBg="1"/>
      <p:bldP spid="5" grpId="0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817688" y="2083674"/>
            <a:ext cx="2347912" cy="469026"/>
            <a:chOff x="1817688" y="2083674"/>
            <a:chExt cx="2347912" cy="469026"/>
          </a:xfrm>
        </p:grpSpPr>
        <p:sp>
          <p:nvSpPr>
            <p:cNvPr id="11" name="矩形 10"/>
            <p:cNvSpPr/>
            <p:nvPr/>
          </p:nvSpPr>
          <p:spPr>
            <a:xfrm>
              <a:off x="1817688" y="2087564"/>
              <a:ext cx="2347912" cy="4651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630488" y="208367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</a:t>
              </a:r>
              <a:endPara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817688" y="4086803"/>
            <a:ext cx="2347912" cy="472497"/>
            <a:chOff x="1817688" y="4086803"/>
            <a:chExt cx="2347912" cy="472497"/>
          </a:xfrm>
        </p:grpSpPr>
        <p:sp>
          <p:nvSpPr>
            <p:cNvPr id="13" name="矩形 12"/>
            <p:cNvSpPr/>
            <p:nvPr/>
          </p:nvSpPr>
          <p:spPr>
            <a:xfrm>
              <a:off x="1817688" y="4094164"/>
              <a:ext cx="2347912" cy="4651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630488" y="408680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</a:t>
              </a:r>
              <a:endPara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858000" y="2083674"/>
            <a:ext cx="2347912" cy="469026"/>
            <a:chOff x="6858000" y="2083674"/>
            <a:chExt cx="2347912" cy="469026"/>
          </a:xfrm>
        </p:grpSpPr>
        <p:sp>
          <p:nvSpPr>
            <p:cNvPr id="12" name="矩形 11"/>
            <p:cNvSpPr/>
            <p:nvPr/>
          </p:nvSpPr>
          <p:spPr>
            <a:xfrm>
              <a:off x="6858000" y="2087564"/>
              <a:ext cx="2347912" cy="4651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705070" y="208367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</a:t>
              </a:r>
              <a:endPara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858000" y="4086803"/>
            <a:ext cx="2347912" cy="472497"/>
            <a:chOff x="6858000" y="4086803"/>
            <a:chExt cx="2347912" cy="472497"/>
          </a:xfrm>
        </p:grpSpPr>
        <p:sp>
          <p:nvSpPr>
            <p:cNvPr id="14" name="矩形 13"/>
            <p:cNvSpPr/>
            <p:nvPr/>
          </p:nvSpPr>
          <p:spPr>
            <a:xfrm>
              <a:off x="6858000" y="4094164"/>
              <a:ext cx="2347912" cy="4651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705070" y="408680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</a:t>
              </a:r>
              <a:endPara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579689" y="2613920"/>
            <a:ext cx="321151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pic>
        <p:nvPicPr>
          <p:cNvPr id="40" name="图片占位符 39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ln w="57150">
            <a:solidFill>
              <a:schemeClr val="bg1">
                <a:lumMod val="95000"/>
              </a:schemeClr>
            </a:solidFill>
          </a:ln>
        </p:spPr>
      </p:pic>
      <p:pic>
        <p:nvPicPr>
          <p:cNvPr id="44" name="图片占位符 4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r="15510"/>
          <a:stretch>
            <a:fillRect/>
          </a:stretch>
        </p:blipFill>
        <p:spPr>
          <a:ln w="57150">
            <a:solidFill>
              <a:schemeClr val="bg1">
                <a:lumMod val="95000"/>
              </a:schemeClr>
            </a:solidFill>
          </a:ln>
        </p:spPr>
      </p:pic>
      <p:pic>
        <p:nvPicPr>
          <p:cNvPr id="48" name="图片占位符 47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ln w="57150">
            <a:solidFill>
              <a:schemeClr val="bg1">
                <a:lumMod val="95000"/>
              </a:schemeClr>
            </a:solidFill>
          </a:ln>
        </p:spPr>
      </p:pic>
      <p:pic>
        <p:nvPicPr>
          <p:cNvPr id="56" name="图片占位符 55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1" r="16601"/>
          <a:stretch>
            <a:fillRect/>
          </a:stretch>
        </p:blipFill>
        <p:spPr>
          <a:ln w="57150">
            <a:solidFill>
              <a:schemeClr val="bg1">
                <a:lumMod val="95000"/>
              </a:schemeClr>
            </a:solidFill>
          </a:ln>
        </p:spPr>
      </p:pic>
      <p:sp>
        <p:nvSpPr>
          <p:cNvPr id="61" name="文本框 60"/>
          <p:cNvSpPr txBox="1"/>
          <p:nvPr/>
        </p:nvSpPr>
        <p:spPr>
          <a:xfrm>
            <a:off x="7705070" y="2613920"/>
            <a:ext cx="321151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579689" y="4628270"/>
            <a:ext cx="321151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705070" y="4628270"/>
            <a:ext cx="321151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0" grpId="0"/>
      <p:bldP spid="61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64100" y="2138363"/>
            <a:ext cx="2425700" cy="3302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55600" sx="102000" sy="1020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8" r="31658"/>
          <a:stretch>
            <a:fillRect/>
          </a:stretch>
        </p:blipFill>
        <p:spPr/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"/>
          <p:cNvSpPr/>
          <p:nvPr/>
        </p:nvSpPr>
        <p:spPr>
          <a:xfrm>
            <a:off x="1209676" y="3270252"/>
            <a:ext cx="555624" cy="555624"/>
          </a:xfrm>
          <a:custGeom>
            <a:avLst/>
            <a:gdLst>
              <a:gd name="connsiteX0" fmla="*/ 238126 w 331788"/>
              <a:gd name="connsiteY0" fmla="*/ 55562 h 331788"/>
              <a:gd name="connsiteX1" fmla="*/ 55563 w 331788"/>
              <a:gd name="connsiteY1" fmla="*/ 165100 h 331788"/>
              <a:gd name="connsiteX2" fmla="*/ 238126 w 331788"/>
              <a:gd name="connsiteY2" fmla="*/ 276225 h 331788"/>
              <a:gd name="connsiteX3" fmla="*/ 179388 w 331788"/>
              <a:gd name="connsiteY3" fmla="*/ 165100 h 331788"/>
              <a:gd name="connsiteX4" fmla="*/ 165894 w 331788"/>
              <a:gd name="connsiteY4" fmla="*/ 0 h 331788"/>
              <a:gd name="connsiteX5" fmla="*/ 331788 w 331788"/>
              <a:gd name="connsiteY5" fmla="*/ 165894 h 331788"/>
              <a:gd name="connsiteX6" fmla="*/ 165894 w 331788"/>
              <a:gd name="connsiteY6" fmla="*/ 331788 h 331788"/>
              <a:gd name="connsiteX7" fmla="*/ 0 w 331788"/>
              <a:gd name="connsiteY7" fmla="*/ 165894 h 331788"/>
              <a:gd name="connsiteX8" fmla="*/ 165894 w 331788"/>
              <a:gd name="connsiteY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788" h="331788">
                <a:moveTo>
                  <a:pt x="238126" y="55562"/>
                </a:moveTo>
                <a:lnTo>
                  <a:pt x="55563" y="165100"/>
                </a:lnTo>
                <a:lnTo>
                  <a:pt x="238126" y="276225"/>
                </a:lnTo>
                <a:lnTo>
                  <a:pt x="179388" y="165100"/>
                </a:lnTo>
                <a:close/>
                <a:moveTo>
                  <a:pt x="165894" y="0"/>
                </a:moveTo>
                <a:cubicBezTo>
                  <a:pt x="257515" y="0"/>
                  <a:pt x="331788" y="74273"/>
                  <a:pt x="331788" y="165894"/>
                </a:cubicBezTo>
                <a:cubicBezTo>
                  <a:pt x="331788" y="257515"/>
                  <a:pt x="257515" y="331788"/>
                  <a:pt x="165894" y="331788"/>
                </a:cubicBezTo>
                <a:cubicBezTo>
                  <a:pt x="74273" y="331788"/>
                  <a:pt x="0" y="257515"/>
                  <a:pt x="0" y="165894"/>
                </a:cubicBezTo>
                <a:cubicBezTo>
                  <a:pt x="0" y="74273"/>
                  <a:pt x="74273" y="0"/>
                  <a:pt x="165894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椭圆 8"/>
          <p:cNvSpPr/>
          <p:nvPr/>
        </p:nvSpPr>
        <p:spPr>
          <a:xfrm flipH="1">
            <a:off x="10426701" y="3270251"/>
            <a:ext cx="555624" cy="555624"/>
          </a:xfrm>
          <a:custGeom>
            <a:avLst/>
            <a:gdLst>
              <a:gd name="connsiteX0" fmla="*/ 238126 w 331788"/>
              <a:gd name="connsiteY0" fmla="*/ 55562 h 331788"/>
              <a:gd name="connsiteX1" fmla="*/ 55563 w 331788"/>
              <a:gd name="connsiteY1" fmla="*/ 165100 h 331788"/>
              <a:gd name="connsiteX2" fmla="*/ 238126 w 331788"/>
              <a:gd name="connsiteY2" fmla="*/ 276225 h 331788"/>
              <a:gd name="connsiteX3" fmla="*/ 179388 w 331788"/>
              <a:gd name="connsiteY3" fmla="*/ 165100 h 331788"/>
              <a:gd name="connsiteX4" fmla="*/ 165894 w 331788"/>
              <a:gd name="connsiteY4" fmla="*/ 0 h 331788"/>
              <a:gd name="connsiteX5" fmla="*/ 331788 w 331788"/>
              <a:gd name="connsiteY5" fmla="*/ 165894 h 331788"/>
              <a:gd name="connsiteX6" fmla="*/ 165894 w 331788"/>
              <a:gd name="connsiteY6" fmla="*/ 331788 h 331788"/>
              <a:gd name="connsiteX7" fmla="*/ 0 w 331788"/>
              <a:gd name="connsiteY7" fmla="*/ 165894 h 331788"/>
              <a:gd name="connsiteX8" fmla="*/ 165894 w 331788"/>
              <a:gd name="connsiteY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788" h="331788">
                <a:moveTo>
                  <a:pt x="238126" y="55562"/>
                </a:moveTo>
                <a:lnTo>
                  <a:pt x="55563" y="165100"/>
                </a:lnTo>
                <a:lnTo>
                  <a:pt x="238126" y="276225"/>
                </a:lnTo>
                <a:lnTo>
                  <a:pt x="179388" y="165100"/>
                </a:lnTo>
                <a:close/>
                <a:moveTo>
                  <a:pt x="165894" y="0"/>
                </a:moveTo>
                <a:cubicBezTo>
                  <a:pt x="257515" y="0"/>
                  <a:pt x="331788" y="74273"/>
                  <a:pt x="331788" y="165894"/>
                </a:cubicBezTo>
                <a:cubicBezTo>
                  <a:pt x="331788" y="257515"/>
                  <a:pt x="257515" y="331788"/>
                  <a:pt x="165894" y="331788"/>
                </a:cubicBezTo>
                <a:cubicBezTo>
                  <a:pt x="74273" y="331788"/>
                  <a:pt x="0" y="257515"/>
                  <a:pt x="0" y="165894"/>
                </a:cubicBezTo>
                <a:cubicBezTo>
                  <a:pt x="0" y="74273"/>
                  <a:pt x="74273" y="0"/>
                  <a:pt x="165894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7651071" y="2923270"/>
            <a:ext cx="2420029" cy="1455958"/>
            <a:chOff x="874713" y="4293102"/>
            <a:chExt cx="2420029" cy="1455958"/>
          </a:xfrm>
        </p:grpSpPr>
        <p:sp>
          <p:nvSpPr>
            <p:cNvPr id="14" name="文本框 13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4713" y="4671842"/>
              <a:ext cx="242002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117385" y="2923270"/>
            <a:ext cx="2420029" cy="1455958"/>
            <a:chOff x="874713" y="4293102"/>
            <a:chExt cx="2420029" cy="1455958"/>
          </a:xfrm>
        </p:grpSpPr>
        <p:sp>
          <p:nvSpPr>
            <p:cNvPr id="17" name="文本框 16"/>
            <p:cNvSpPr txBox="1"/>
            <p:nvPr/>
          </p:nvSpPr>
          <p:spPr>
            <a:xfrm>
              <a:off x="1263417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74713" y="4671842"/>
              <a:ext cx="242002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485900" y="3344862"/>
            <a:ext cx="9220200" cy="2217737"/>
            <a:chOff x="1854200" y="2608263"/>
            <a:chExt cx="9220200" cy="1181100"/>
          </a:xfrm>
          <a:solidFill>
            <a:schemeClr val="bg1">
              <a:lumMod val="8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1854200" y="2608263"/>
              <a:ext cx="2895600" cy="1181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16500" y="2608263"/>
              <a:ext cx="2895600" cy="1181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178800" y="2608263"/>
              <a:ext cx="2895600" cy="1181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485900" y="2163763"/>
            <a:ext cx="9220200" cy="1181100"/>
            <a:chOff x="1854200" y="2608263"/>
            <a:chExt cx="9220200" cy="1181100"/>
          </a:xfrm>
          <a:solidFill>
            <a:srgbClr val="0070C0"/>
          </a:solidFill>
        </p:grpSpPr>
        <p:sp>
          <p:nvSpPr>
            <p:cNvPr id="2" name="矩形 1"/>
            <p:cNvSpPr/>
            <p:nvPr/>
          </p:nvSpPr>
          <p:spPr>
            <a:xfrm>
              <a:off x="1854200" y="2608263"/>
              <a:ext cx="2895600" cy="1181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16500" y="2608263"/>
              <a:ext cx="2895600" cy="1181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178800" y="2608263"/>
              <a:ext cx="2895600" cy="1181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63801" y="2849565"/>
            <a:ext cx="939798" cy="939798"/>
            <a:chOff x="2988735" y="1673093"/>
            <a:chExt cx="1219200" cy="1219200"/>
          </a:xfrm>
        </p:grpSpPr>
        <p:sp>
          <p:nvSpPr>
            <p:cNvPr id="15" name="椭圆 1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9067" y="1885272"/>
              <a:ext cx="578539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26101" y="2849565"/>
            <a:ext cx="939798" cy="939798"/>
            <a:chOff x="2988735" y="1673093"/>
            <a:chExt cx="1219200" cy="1219200"/>
          </a:xfrm>
        </p:grpSpPr>
        <p:sp>
          <p:nvSpPr>
            <p:cNvPr id="18" name="椭圆 1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59157" y="1885272"/>
              <a:ext cx="678358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788401" y="2849565"/>
            <a:ext cx="939798" cy="939798"/>
            <a:chOff x="2988735" y="1673093"/>
            <a:chExt cx="1219200" cy="1219200"/>
          </a:xfrm>
        </p:grpSpPr>
        <p:sp>
          <p:nvSpPr>
            <p:cNvPr id="21" name="椭圆 20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50839" y="1885272"/>
              <a:ext cx="694995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922747" y="231238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标题添加此处</a:t>
            </a:r>
            <a:endParaRPr lang="zh-CN" altLang="en-US" sz="24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83607" y="4061172"/>
            <a:ext cx="2494693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48653" y="4061172"/>
            <a:ext cx="2494693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10953" y="4061172"/>
            <a:ext cx="2494693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080337" y="231238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标题添加此处</a:t>
            </a:r>
            <a:endParaRPr lang="zh-CN" altLang="en-US" sz="24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42636" y="231238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标题添加此处</a:t>
            </a:r>
            <a:endParaRPr lang="zh-CN" altLang="en-US" sz="24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4D43CE-1CD2-4561-835D-0F16B1ACDBC0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rPr>
              <a:t>标题文字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rPr>
              <a:t>添加此处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1384300" y="1906279"/>
            <a:ext cx="9423400" cy="3954549"/>
            <a:chOff x="1384300" y="1906279"/>
            <a:chExt cx="9423400" cy="3954549"/>
          </a:xfrm>
        </p:grpSpPr>
        <p:sp>
          <p:nvSpPr>
            <p:cNvPr id="31" name="矩形 30"/>
            <p:cNvSpPr/>
            <p:nvPr/>
          </p:nvSpPr>
          <p:spPr>
            <a:xfrm>
              <a:off x="1384300" y="4675162"/>
              <a:ext cx="9423400" cy="118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808" tIns="241808" rIns="6838188" bIns="241808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400" kern="12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1384300" y="3290720"/>
              <a:ext cx="9423400" cy="118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808" tIns="241808" rIns="6838188" bIns="241808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400" kern="1200"/>
            </a:p>
          </p:txBody>
        </p:sp>
        <p:sp>
          <p:nvSpPr>
            <p:cNvPr id="33" name="矩形 32"/>
            <p:cNvSpPr/>
            <p:nvPr/>
          </p:nvSpPr>
          <p:spPr>
            <a:xfrm>
              <a:off x="1384300" y="1906279"/>
              <a:ext cx="9423400" cy="118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808" tIns="241808" rIns="6838188" bIns="241808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400" kern="1200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7154384" y="2005666"/>
              <a:ext cx="1490811" cy="993874"/>
            </a:xfrm>
            <a:custGeom>
              <a:avLst/>
              <a:gdLst>
                <a:gd name="connsiteX0" fmla="*/ 0 w 1490811"/>
                <a:gd name="connsiteY0" fmla="*/ 99387 h 993874"/>
                <a:gd name="connsiteX1" fmla="*/ 99387 w 1490811"/>
                <a:gd name="connsiteY1" fmla="*/ 0 h 993874"/>
                <a:gd name="connsiteX2" fmla="*/ 1391424 w 1490811"/>
                <a:gd name="connsiteY2" fmla="*/ 0 h 993874"/>
                <a:gd name="connsiteX3" fmla="*/ 1490811 w 1490811"/>
                <a:gd name="connsiteY3" fmla="*/ 99387 h 993874"/>
                <a:gd name="connsiteX4" fmla="*/ 1490811 w 1490811"/>
                <a:gd name="connsiteY4" fmla="*/ 894487 h 993874"/>
                <a:gd name="connsiteX5" fmla="*/ 1391424 w 1490811"/>
                <a:gd name="connsiteY5" fmla="*/ 993874 h 993874"/>
                <a:gd name="connsiteX6" fmla="*/ 99387 w 1490811"/>
                <a:gd name="connsiteY6" fmla="*/ 993874 h 993874"/>
                <a:gd name="connsiteX7" fmla="*/ 0 w 1490811"/>
                <a:gd name="connsiteY7" fmla="*/ 894487 h 993874"/>
                <a:gd name="connsiteX8" fmla="*/ 0 w 1490811"/>
                <a:gd name="connsiteY8" fmla="*/ 99387 h 9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811" h="993874">
                  <a:moveTo>
                    <a:pt x="0" y="99387"/>
                  </a:moveTo>
                  <a:cubicBezTo>
                    <a:pt x="0" y="44497"/>
                    <a:pt x="44497" y="0"/>
                    <a:pt x="99387" y="0"/>
                  </a:cubicBezTo>
                  <a:lnTo>
                    <a:pt x="1391424" y="0"/>
                  </a:lnTo>
                  <a:cubicBezTo>
                    <a:pt x="1446314" y="0"/>
                    <a:pt x="1490811" y="44497"/>
                    <a:pt x="1490811" y="99387"/>
                  </a:cubicBezTo>
                  <a:lnTo>
                    <a:pt x="1490811" y="894487"/>
                  </a:lnTo>
                  <a:cubicBezTo>
                    <a:pt x="1490811" y="949377"/>
                    <a:pt x="1446314" y="993874"/>
                    <a:pt x="1391424" y="993874"/>
                  </a:cubicBezTo>
                  <a:lnTo>
                    <a:pt x="99387" y="993874"/>
                  </a:lnTo>
                  <a:cubicBezTo>
                    <a:pt x="44497" y="993874"/>
                    <a:pt x="0" y="949377"/>
                    <a:pt x="0" y="894487"/>
                  </a:cubicBezTo>
                  <a:lnTo>
                    <a:pt x="0" y="9938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40" tIns="154840" rIns="154840" bIns="15484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300" kern="1200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6446248" y="2999540"/>
              <a:ext cx="1453541" cy="39754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53541" y="0"/>
                  </a:moveTo>
                  <a:lnTo>
                    <a:pt x="1453541" y="198774"/>
                  </a:lnTo>
                  <a:lnTo>
                    <a:pt x="0" y="198774"/>
                  </a:lnTo>
                  <a:lnTo>
                    <a:pt x="0" y="39754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任意多边形: 形状 35"/>
            <p:cNvSpPr/>
            <p:nvPr/>
          </p:nvSpPr>
          <p:spPr>
            <a:xfrm>
              <a:off x="5700842" y="3397090"/>
              <a:ext cx="1490811" cy="993874"/>
            </a:xfrm>
            <a:custGeom>
              <a:avLst/>
              <a:gdLst>
                <a:gd name="connsiteX0" fmla="*/ 0 w 1490811"/>
                <a:gd name="connsiteY0" fmla="*/ 99387 h 993874"/>
                <a:gd name="connsiteX1" fmla="*/ 99387 w 1490811"/>
                <a:gd name="connsiteY1" fmla="*/ 0 h 993874"/>
                <a:gd name="connsiteX2" fmla="*/ 1391424 w 1490811"/>
                <a:gd name="connsiteY2" fmla="*/ 0 h 993874"/>
                <a:gd name="connsiteX3" fmla="*/ 1490811 w 1490811"/>
                <a:gd name="connsiteY3" fmla="*/ 99387 h 993874"/>
                <a:gd name="connsiteX4" fmla="*/ 1490811 w 1490811"/>
                <a:gd name="connsiteY4" fmla="*/ 894487 h 993874"/>
                <a:gd name="connsiteX5" fmla="*/ 1391424 w 1490811"/>
                <a:gd name="connsiteY5" fmla="*/ 993874 h 993874"/>
                <a:gd name="connsiteX6" fmla="*/ 99387 w 1490811"/>
                <a:gd name="connsiteY6" fmla="*/ 993874 h 993874"/>
                <a:gd name="connsiteX7" fmla="*/ 0 w 1490811"/>
                <a:gd name="connsiteY7" fmla="*/ 894487 h 993874"/>
                <a:gd name="connsiteX8" fmla="*/ 0 w 1490811"/>
                <a:gd name="connsiteY8" fmla="*/ 99387 h 9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811" h="993874">
                  <a:moveTo>
                    <a:pt x="0" y="99387"/>
                  </a:moveTo>
                  <a:cubicBezTo>
                    <a:pt x="0" y="44497"/>
                    <a:pt x="44497" y="0"/>
                    <a:pt x="99387" y="0"/>
                  </a:cubicBezTo>
                  <a:lnTo>
                    <a:pt x="1391424" y="0"/>
                  </a:lnTo>
                  <a:cubicBezTo>
                    <a:pt x="1446314" y="0"/>
                    <a:pt x="1490811" y="44497"/>
                    <a:pt x="1490811" y="99387"/>
                  </a:cubicBezTo>
                  <a:lnTo>
                    <a:pt x="1490811" y="894487"/>
                  </a:lnTo>
                  <a:cubicBezTo>
                    <a:pt x="1490811" y="949377"/>
                    <a:pt x="1446314" y="993874"/>
                    <a:pt x="1391424" y="993874"/>
                  </a:cubicBezTo>
                  <a:lnTo>
                    <a:pt x="99387" y="993874"/>
                  </a:lnTo>
                  <a:cubicBezTo>
                    <a:pt x="44497" y="993874"/>
                    <a:pt x="0" y="949377"/>
                    <a:pt x="0" y="894487"/>
                  </a:cubicBezTo>
                  <a:lnTo>
                    <a:pt x="0" y="9938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40" tIns="154840" rIns="154840" bIns="15484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300" kern="1200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477221" y="4390964"/>
              <a:ext cx="969027" cy="39754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69027" y="0"/>
                  </a:moveTo>
                  <a:lnTo>
                    <a:pt x="969027" y="198774"/>
                  </a:lnTo>
                  <a:lnTo>
                    <a:pt x="0" y="198774"/>
                  </a:lnTo>
                  <a:lnTo>
                    <a:pt x="0" y="39754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任意多边形: 形状 37"/>
            <p:cNvSpPr/>
            <p:nvPr/>
          </p:nvSpPr>
          <p:spPr>
            <a:xfrm>
              <a:off x="4731815" y="4788514"/>
              <a:ext cx="1490811" cy="993874"/>
            </a:xfrm>
            <a:custGeom>
              <a:avLst/>
              <a:gdLst>
                <a:gd name="connsiteX0" fmla="*/ 0 w 1490811"/>
                <a:gd name="connsiteY0" fmla="*/ 99387 h 993874"/>
                <a:gd name="connsiteX1" fmla="*/ 99387 w 1490811"/>
                <a:gd name="connsiteY1" fmla="*/ 0 h 993874"/>
                <a:gd name="connsiteX2" fmla="*/ 1391424 w 1490811"/>
                <a:gd name="connsiteY2" fmla="*/ 0 h 993874"/>
                <a:gd name="connsiteX3" fmla="*/ 1490811 w 1490811"/>
                <a:gd name="connsiteY3" fmla="*/ 99387 h 993874"/>
                <a:gd name="connsiteX4" fmla="*/ 1490811 w 1490811"/>
                <a:gd name="connsiteY4" fmla="*/ 894487 h 993874"/>
                <a:gd name="connsiteX5" fmla="*/ 1391424 w 1490811"/>
                <a:gd name="connsiteY5" fmla="*/ 993874 h 993874"/>
                <a:gd name="connsiteX6" fmla="*/ 99387 w 1490811"/>
                <a:gd name="connsiteY6" fmla="*/ 993874 h 993874"/>
                <a:gd name="connsiteX7" fmla="*/ 0 w 1490811"/>
                <a:gd name="connsiteY7" fmla="*/ 894487 h 993874"/>
                <a:gd name="connsiteX8" fmla="*/ 0 w 1490811"/>
                <a:gd name="connsiteY8" fmla="*/ 99387 h 9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811" h="993874">
                  <a:moveTo>
                    <a:pt x="0" y="99387"/>
                  </a:moveTo>
                  <a:cubicBezTo>
                    <a:pt x="0" y="44497"/>
                    <a:pt x="44497" y="0"/>
                    <a:pt x="99387" y="0"/>
                  </a:cubicBezTo>
                  <a:lnTo>
                    <a:pt x="1391424" y="0"/>
                  </a:lnTo>
                  <a:cubicBezTo>
                    <a:pt x="1446314" y="0"/>
                    <a:pt x="1490811" y="44497"/>
                    <a:pt x="1490811" y="99387"/>
                  </a:cubicBezTo>
                  <a:lnTo>
                    <a:pt x="1490811" y="894487"/>
                  </a:lnTo>
                  <a:cubicBezTo>
                    <a:pt x="1490811" y="949377"/>
                    <a:pt x="1446314" y="993874"/>
                    <a:pt x="1391424" y="993874"/>
                  </a:cubicBezTo>
                  <a:lnTo>
                    <a:pt x="99387" y="993874"/>
                  </a:lnTo>
                  <a:cubicBezTo>
                    <a:pt x="44497" y="993874"/>
                    <a:pt x="0" y="949377"/>
                    <a:pt x="0" y="894487"/>
                  </a:cubicBezTo>
                  <a:lnTo>
                    <a:pt x="0" y="9938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40" tIns="154840" rIns="154840" bIns="15484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300" kern="1200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446248" y="4390964"/>
              <a:ext cx="969027" cy="39754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8774"/>
                  </a:lnTo>
                  <a:lnTo>
                    <a:pt x="969027" y="198774"/>
                  </a:lnTo>
                  <a:lnTo>
                    <a:pt x="969027" y="39754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任意多边形: 形状 39"/>
            <p:cNvSpPr/>
            <p:nvPr/>
          </p:nvSpPr>
          <p:spPr>
            <a:xfrm>
              <a:off x="6669870" y="4788514"/>
              <a:ext cx="1490811" cy="993874"/>
            </a:xfrm>
            <a:custGeom>
              <a:avLst/>
              <a:gdLst>
                <a:gd name="connsiteX0" fmla="*/ 0 w 1490811"/>
                <a:gd name="connsiteY0" fmla="*/ 99387 h 993874"/>
                <a:gd name="connsiteX1" fmla="*/ 99387 w 1490811"/>
                <a:gd name="connsiteY1" fmla="*/ 0 h 993874"/>
                <a:gd name="connsiteX2" fmla="*/ 1391424 w 1490811"/>
                <a:gd name="connsiteY2" fmla="*/ 0 h 993874"/>
                <a:gd name="connsiteX3" fmla="*/ 1490811 w 1490811"/>
                <a:gd name="connsiteY3" fmla="*/ 99387 h 993874"/>
                <a:gd name="connsiteX4" fmla="*/ 1490811 w 1490811"/>
                <a:gd name="connsiteY4" fmla="*/ 894487 h 993874"/>
                <a:gd name="connsiteX5" fmla="*/ 1391424 w 1490811"/>
                <a:gd name="connsiteY5" fmla="*/ 993874 h 993874"/>
                <a:gd name="connsiteX6" fmla="*/ 99387 w 1490811"/>
                <a:gd name="connsiteY6" fmla="*/ 993874 h 993874"/>
                <a:gd name="connsiteX7" fmla="*/ 0 w 1490811"/>
                <a:gd name="connsiteY7" fmla="*/ 894487 h 993874"/>
                <a:gd name="connsiteX8" fmla="*/ 0 w 1490811"/>
                <a:gd name="connsiteY8" fmla="*/ 99387 h 9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811" h="993874">
                  <a:moveTo>
                    <a:pt x="0" y="99387"/>
                  </a:moveTo>
                  <a:cubicBezTo>
                    <a:pt x="0" y="44497"/>
                    <a:pt x="44497" y="0"/>
                    <a:pt x="99387" y="0"/>
                  </a:cubicBezTo>
                  <a:lnTo>
                    <a:pt x="1391424" y="0"/>
                  </a:lnTo>
                  <a:cubicBezTo>
                    <a:pt x="1446314" y="0"/>
                    <a:pt x="1490811" y="44497"/>
                    <a:pt x="1490811" y="99387"/>
                  </a:cubicBezTo>
                  <a:lnTo>
                    <a:pt x="1490811" y="894487"/>
                  </a:lnTo>
                  <a:cubicBezTo>
                    <a:pt x="1490811" y="949377"/>
                    <a:pt x="1446314" y="993874"/>
                    <a:pt x="1391424" y="993874"/>
                  </a:cubicBezTo>
                  <a:lnTo>
                    <a:pt x="99387" y="993874"/>
                  </a:lnTo>
                  <a:cubicBezTo>
                    <a:pt x="44497" y="993874"/>
                    <a:pt x="0" y="949377"/>
                    <a:pt x="0" y="894487"/>
                  </a:cubicBezTo>
                  <a:lnTo>
                    <a:pt x="0" y="9938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40" tIns="154840" rIns="154840" bIns="15484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300" kern="1200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7899789" y="2999540"/>
              <a:ext cx="1453541" cy="39754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8774"/>
                  </a:lnTo>
                  <a:lnTo>
                    <a:pt x="1453541" y="198774"/>
                  </a:lnTo>
                  <a:lnTo>
                    <a:pt x="1453541" y="39754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任意多边形: 形状 41"/>
            <p:cNvSpPr/>
            <p:nvPr/>
          </p:nvSpPr>
          <p:spPr>
            <a:xfrm>
              <a:off x="8607925" y="3397090"/>
              <a:ext cx="1490811" cy="993874"/>
            </a:xfrm>
            <a:custGeom>
              <a:avLst/>
              <a:gdLst>
                <a:gd name="connsiteX0" fmla="*/ 0 w 1490811"/>
                <a:gd name="connsiteY0" fmla="*/ 99387 h 993874"/>
                <a:gd name="connsiteX1" fmla="*/ 99387 w 1490811"/>
                <a:gd name="connsiteY1" fmla="*/ 0 h 993874"/>
                <a:gd name="connsiteX2" fmla="*/ 1391424 w 1490811"/>
                <a:gd name="connsiteY2" fmla="*/ 0 h 993874"/>
                <a:gd name="connsiteX3" fmla="*/ 1490811 w 1490811"/>
                <a:gd name="connsiteY3" fmla="*/ 99387 h 993874"/>
                <a:gd name="connsiteX4" fmla="*/ 1490811 w 1490811"/>
                <a:gd name="connsiteY4" fmla="*/ 894487 h 993874"/>
                <a:gd name="connsiteX5" fmla="*/ 1391424 w 1490811"/>
                <a:gd name="connsiteY5" fmla="*/ 993874 h 993874"/>
                <a:gd name="connsiteX6" fmla="*/ 99387 w 1490811"/>
                <a:gd name="connsiteY6" fmla="*/ 993874 h 993874"/>
                <a:gd name="connsiteX7" fmla="*/ 0 w 1490811"/>
                <a:gd name="connsiteY7" fmla="*/ 894487 h 993874"/>
                <a:gd name="connsiteX8" fmla="*/ 0 w 1490811"/>
                <a:gd name="connsiteY8" fmla="*/ 99387 h 9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811" h="993874">
                  <a:moveTo>
                    <a:pt x="0" y="99387"/>
                  </a:moveTo>
                  <a:cubicBezTo>
                    <a:pt x="0" y="44497"/>
                    <a:pt x="44497" y="0"/>
                    <a:pt x="99387" y="0"/>
                  </a:cubicBezTo>
                  <a:lnTo>
                    <a:pt x="1391424" y="0"/>
                  </a:lnTo>
                  <a:cubicBezTo>
                    <a:pt x="1446314" y="0"/>
                    <a:pt x="1490811" y="44497"/>
                    <a:pt x="1490811" y="99387"/>
                  </a:cubicBezTo>
                  <a:lnTo>
                    <a:pt x="1490811" y="894487"/>
                  </a:lnTo>
                  <a:cubicBezTo>
                    <a:pt x="1490811" y="949377"/>
                    <a:pt x="1446314" y="993874"/>
                    <a:pt x="1391424" y="993874"/>
                  </a:cubicBezTo>
                  <a:lnTo>
                    <a:pt x="99387" y="993874"/>
                  </a:lnTo>
                  <a:cubicBezTo>
                    <a:pt x="44497" y="993874"/>
                    <a:pt x="0" y="949377"/>
                    <a:pt x="0" y="894487"/>
                  </a:cubicBezTo>
                  <a:lnTo>
                    <a:pt x="0" y="9938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40" tIns="154840" rIns="154840" bIns="15484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300" kern="1200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07610" y="4390964"/>
              <a:ext cx="91440" cy="39754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397549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任意多边形: 形状 43"/>
            <p:cNvSpPr/>
            <p:nvPr/>
          </p:nvSpPr>
          <p:spPr>
            <a:xfrm>
              <a:off x="8607925" y="4788514"/>
              <a:ext cx="1490811" cy="993874"/>
            </a:xfrm>
            <a:custGeom>
              <a:avLst/>
              <a:gdLst>
                <a:gd name="connsiteX0" fmla="*/ 0 w 1490811"/>
                <a:gd name="connsiteY0" fmla="*/ 99387 h 993874"/>
                <a:gd name="connsiteX1" fmla="*/ 99387 w 1490811"/>
                <a:gd name="connsiteY1" fmla="*/ 0 h 993874"/>
                <a:gd name="connsiteX2" fmla="*/ 1391424 w 1490811"/>
                <a:gd name="connsiteY2" fmla="*/ 0 h 993874"/>
                <a:gd name="connsiteX3" fmla="*/ 1490811 w 1490811"/>
                <a:gd name="connsiteY3" fmla="*/ 99387 h 993874"/>
                <a:gd name="connsiteX4" fmla="*/ 1490811 w 1490811"/>
                <a:gd name="connsiteY4" fmla="*/ 894487 h 993874"/>
                <a:gd name="connsiteX5" fmla="*/ 1391424 w 1490811"/>
                <a:gd name="connsiteY5" fmla="*/ 993874 h 993874"/>
                <a:gd name="connsiteX6" fmla="*/ 99387 w 1490811"/>
                <a:gd name="connsiteY6" fmla="*/ 993874 h 993874"/>
                <a:gd name="connsiteX7" fmla="*/ 0 w 1490811"/>
                <a:gd name="connsiteY7" fmla="*/ 894487 h 993874"/>
                <a:gd name="connsiteX8" fmla="*/ 0 w 1490811"/>
                <a:gd name="connsiteY8" fmla="*/ 99387 h 99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811" h="993874">
                  <a:moveTo>
                    <a:pt x="0" y="99387"/>
                  </a:moveTo>
                  <a:cubicBezTo>
                    <a:pt x="0" y="44497"/>
                    <a:pt x="44497" y="0"/>
                    <a:pt x="99387" y="0"/>
                  </a:cubicBezTo>
                  <a:lnTo>
                    <a:pt x="1391424" y="0"/>
                  </a:lnTo>
                  <a:cubicBezTo>
                    <a:pt x="1446314" y="0"/>
                    <a:pt x="1490811" y="44497"/>
                    <a:pt x="1490811" y="99387"/>
                  </a:cubicBezTo>
                  <a:lnTo>
                    <a:pt x="1490811" y="894487"/>
                  </a:lnTo>
                  <a:cubicBezTo>
                    <a:pt x="1490811" y="949377"/>
                    <a:pt x="1446314" y="993874"/>
                    <a:pt x="1391424" y="993874"/>
                  </a:cubicBezTo>
                  <a:lnTo>
                    <a:pt x="99387" y="993874"/>
                  </a:lnTo>
                  <a:cubicBezTo>
                    <a:pt x="44497" y="993874"/>
                    <a:pt x="0" y="949377"/>
                    <a:pt x="0" y="894487"/>
                  </a:cubicBezTo>
                  <a:lnTo>
                    <a:pt x="0" y="99387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40" tIns="154840" rIns="154840" bIns="15484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300" kern="12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294745" y="2176325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</a:t>
              </a:r>
              <a:endParaRPr lang="en-US" altLang="zh-CN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841204" y="3544254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</a:t>
              </a:r>
              <a:endParaRPr lang="en-US" altLang="zh-CN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748036" y="3544254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</a:t>
              </a:r>
              <a:endParaRPr lang="en-US" altLang="zh-CN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748036" y="4928696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</a:t>
              </a:r>
              <a:endParaRPr lang="en-US" altLang="zh-CN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821011" y="4928696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</a:t>
              </a:r>
              <a:endParaRPr lang="en-US" altLang="zh-CN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871926" y="4928696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</a:t>
              </a:r>
              <a:endParaRPr lang="en-US" altLang="zh-CN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572143" y="2009190"/>
            <a:ext cx="5013638" cy="963515"/>
            <a:chOff x="874713" y="4293102"/>
            <a:chExt cx="5013638" cy="963515"/>
          </a:xfrm>
        </p:grpSpPr>
        <p:sp>
          <p:nvSpPr>
            <p:cNvPr id="52" name="文本框 51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74713" y="4671842"/>
              <a:ext cx="5013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572143" y="3367158"/>
            <a:ext cx="3787257" cy="963515"/>
            <a:chOff x="874713" y="4293102"/>
            <a:chExt cx="3787257" cy="963515"/>
          </a:xfrm>
        </p:grpSpPr>
        <p:sp>
          <p:nvSpPr>
            <p:cNvPr id="55" name="文本框 54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74713" y="4671842"/>
              <a:ext cx="37872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572143" y="4790277"/>
            <a:ext cx="3019560" cy="963515"/>
            <a:chOff x="874713" y="4293102"/>
            <a:chExt cx="3019560" cy="963515"/>
          </a:xfrm>
        </p:grpSpPr>
        <p:sp>
          <p:nvSpPr>
            <p:cNvPr id="58" name="文本框 57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74713" y="4671842"/>
              <a:ext cx="3019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" b="2369"/>
          <a:stretch>
            <a:fillRect/>
          </a:stretch>
        </p:blipFill>
        <p:spPr/>
      </p:pic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03600" y="0"/>
            <a:ext cx="5384800" cy="4648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050" y="288925"/>
            <a:ext cx="11645900" cy="6280150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4036" y="1336676"/>
            <a:ext cx="939798" cy="939798"/>
            <a:chOff x="2988735" y="1673093"/>
            <a:chExt cx="1219200" cy="1219200"/>
          </a:xfrm>
        </p:grpSpPr>
        <p:sp>
          <p:nvSpPr>
            <p:cNvPr id="5" name="椭圆 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12366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第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32453" y="1336676"/>
            <a:ext cx="939798" cy="939798"/>
            <a:chOff x="2988735" y="1673093"/>
            <a:chExt cx="1219200" cy="1219200"/>
          </a:xfrm>
        </p:grpSpPr>
        <p:sp>
          <p:nvSpPr>
            <p:cNvPr id="8" name="椭圆 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12367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三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10869" y="1336676"/>
            <a:ext cx="939798" cy="939798"/>
            <a:chOff x="2988735" y="1673093"/>
            <a:chExt cx="1219200" cy="1219200"/>
          </a:xfrm>
        </p:grpSpPr>
        <p:sp>
          <p:nvSpPr>
            <p:cNvPr id="11" name="椭圆 10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212366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章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362192" y="2509810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rPr>
              <a:t>标题文字添加此处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21101" y="3185400"/>
            <a:ext cx="47498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908883" y="1775218"/>
            <a:ext cx="2942517" cy="4149072"/>
            <a:chOff x="1337383" y="2028327"/>
            <a:chExt cx="2397725" cy="3380892"/>
          </a:xfrm>
        </p:grpSpPr>
        <p:sp>
          <p:nvSpPr>
            <p:cNvPr id="20" name="Freeform: Shape 73"/>
            <p:cNvSpPr/>
            <p:nvPr/>
          </p:nvSpPr>
          <p:spPr bwMode="auto">
            <a:xfrm>
              <a:off x="1337383" y="2028327"/>
              <a:ext cx="1084484" cy="3380892"/>
            </a:xfrm>
            <a:custGeom>
              <a:avLst/>
              <a:gdLst>
                <a:gd name="T0" fmla="*/ 379 w 386"/>
                <a:gd name="T1" fmla="*/ 464 h 1210"/>
                <a:gd name="T2" fmla="*/ 364 w 386"/>
                <a:gd name="T3" fmla="*/ 267 h 1210"/>
                <a:gd name="T4" fmla="*/ 269 w 386"/>
                <a:gd name="T5" fmla="*/ 191 h 1210"/>
                <a:gd name="T6" fmla="*/ 251 w 386"/>
                <a:gd name="T7" fmla="*/ 145 h 1210"/>
                <a:gd name="T8" fmla="*/ 266 w 386"/>
                <a:gd name="T9" fmla="*/ 116 h 1210"/>
                <a:gd name="T10" fmla="*/ 263 w 386"/>
                <a:gd name="T11" fmla="*/ 82 h 1210"/>
                <a:gd name="T12" fmla="*/ 205 w 386"/>
                <a:gd name="T13" fmla="*/ 0 h 1210"/>
                <a:gd name="T14" fmla="*/ 155 w 386"/>
                <a:gd name="T15" fmla="*/ 90 h 1210"/>
                <a:gd name="T16" fmla="*/ 174 w 386"/>
                <a:gd name="T17" fmla="*/ 126 h 1210"/>
                <a:gd name="T18" fmla="*/ 176 w 386"/>
                <a:gd name="T19" fmla="*/ 167 h 1210"/>
                <a:gd name="T20" fmla="*/ 177 w 386"/>
                <a:gd name="T21" fmla="*/ 167 h 1210"/>
                <a:gd name="T22" fmla="*/ 156 w 386"/>
                <a:gd name="T23" fmla="*/ 186 h 1210"/>
                <a:gd name="T24" fmla="*/ 99 w 386"/>
                <a:gd name="T25" fmla="*/ 207 h 1210"/>
                <a:gd name="T26" fmla="*/ 57 w 386"/>
                <a:gd name="T27" fmla="*/ 370 h 1210"/>
                <a:gd name="T28" fmla="*/ 38 w 386"/>
                <a:gd name="T29" fmla="*/ 604 h 1210"/>
                <a:gd name="T30" fmla="*/ 68 w 386"/>
                <a:gd name="T31" fmla="*/ 598 h 1210"/>
                <a:gd name="T32" fmla="*/ 68 w 386"/>
                <a:gd name="T33" fmla="*/ 607 h 1210"/>
                <a:gd name="T34" fmla="*/ 41 w 386"/>
                <a:gd name="T35" fmla="*/ 619 h 1210"/>
                <a:gd name="T36" fmla="*/ 47 w 386"/>
                <a:gd name="T37" fmla="*/ 662 h 1210"/>
                <a:gd name="T38" fmla="*/ 3 w 386"/>
                <a:gd name="T39" fmla="*/ 849 h 1210"/>
                <a:gd name="T40" fmla="*/ 99 w 386"/>
                <a:gd name="T41" fmla="*/ 898 h 1210"/>
                <a:gd name="T42" fmla="*/ 118 w 386"/>
                <a:gd name="T43" fmla="*/ 899 h 1210"/>
                <a:gd name="T44" fmla="*/ 127 w 386"/>
                <a:gd name="T45" fmla="*/ 1051 h 1210"/>
                <a:gd name="T46" fmla="*/ 118 w 386"/>
                <a:gd name="T47" fmla="*/ 1153 h 1210"/>
                <a:gd name="T48" fmla="*/ 181 w 386"/>
                <a:gd name="T49" fmla="*/ 1159 h 1210"/>
                <a:gd name="T50" fmla="*/ 194 w 386"/>
                <a:gd name="T51" fmla="*/ 1084 h 1210"/>
                <a:gd name="T52" fmla="*/ 192 w 386"/>
                <a:gd name="T53" fmla="*/ 968 h 1210"/>
                <a:gd name="T54" fmla="*/ 222 w 386"/>
                <a:gd name="T55" fmla="*/ 712 h 1210"/>
                <a:gd name="T56" fmla="*/ 252 w 386"/>
                <a:gd name="T57" fmla="*/ 767 h 1210"/>
                <a:gd name="T58" fmla="*/ 285 w 386"/>
                <a:gd name="T59" fmla="*/ 1024 h 1210"/>
                <a:gd name="T60" fmla="*/ 277 w 386"/>
                <a:gd name="T61" fmla="*/ 1067 h 1210"/>
                <a:gd name="T62" fmla="*/ 298 w 386"/>
                <a:gd name="T63" fmla="*/ 1146 h 1210"/>
                <a:gd name="T64" fmla="*/ 355 w 386"/>
                <a:gd name="T65" fmla="*/ 1205 h 1210"/>
                <a:gd name="T66" fmla="*/ 347 w 386"/>
                <a:gd name="T67" fmla="*/ 1105 h 1210"/>
                <a:gd name="T68" fmla="*/ 351 w 386"/>
                <a:gd name="T69" fmla="*/ 1046 h 1210"/>
                <a:gd name="T70" fmla="*/ 356 w 386"/>
                <a:gd name="T71" fmla="*/ 829 h 1210"/>
                <a:gd name="T72" fmla="*/ 354 w 386"/>
                <a:gd name="T73" fmla="*/ 603 h 1210"/>
                <a:gd name="T74" fmla="*/ 367 w 386"/>
                <a:gd name="T75" fmla="*/ 565 h 1210"/>
                <a:gd name="T76" fmla="*/ 109 w 386"/>
                <a:gd name="T77" fmla="*/ 669 h 1210"/>
                <a:gd name="T78" fmla="*/ 91 w 386"/>
                <a:gd name="T79" fmla="*/ 666 h 1210"/>
                <a:gd name="T80" fmla="*/ 90 w 386"/>
                <a:gd name="T81" fmla="*/ 617 h 1210"/>
                <a:gd name="T82" fmla="*/ 101 w 386"/>
                <a:gd name="T83" fmla="*/ 628 h 1210"/>
                <a:gd name="T84" fmla="*/ 108 w 386"/>
                <a:gd name="T85" fmla="*/ 649 h 1210"/>
                <a:gd name="T86" fmla="*/ 223 w 386"/>
                <a:gd name="T87" fmla="*/ 505 h 1210"/>
                <a:gd name="T88" fmla="*/ 221 w 386"/>
                <a:gd name="T89" fmla="*/ 232 h 1210"/>
                <a:gd name="T90" fmla="*/ 215 w 386"/>
                <a:gd name="T91" fmla="*/ 208 h 1210"/>
                <a:gd name="T92" fmla="*/ 205 w 386"/>
                <a:gd name="T93" fmla="*/ 231 h 1210"/>
                <a:gd name="T94" fmla="*/ 199 w 386"/>
                <a:gd name="T95" fmla="*/ 505 h 1210"/>
                <a:gd name="T96" fmla="*/ 190 w 386"/>
                <a:gd name="T97" fmla="*/ 325 h 1210"/>
                <a:gd name="T98" fmla="*/ 173 w 386"/>
                <a:gd name="T99" fmla="*/ 188 h 1210"/>
                <a:gd name="T100" fmla="*/ 182 w 386"/>
                <a:gd name="T101" fmla="*/ 176 h 1210"/>
                <a:gd name="T102" fmla="*/ 248 w 386"/>
                <a:gd name="T103" fmla="*/ 179 h 1210"/>
                <a:gd name="T104" fmla="*/ 259 w 386"/>
                <a:gd name="T105" fmla="*/ 196 h 1210"/>
                <a:gd name="T106" fmla="*/ 258 w 386"/>
                <a:gd name="T107" fmla="*/ 201 h 1210"/>
                <a:gd name="T108" fmla="*/ 260 w 386"/>
                <a:gd name="T109" fmla="*/ 256 h 1210"/>
                <a:gd name="T110" fmla="*/ 301 w 386"/>
                <a:gd name="T111" fmla="*/ 488 h 1210"/>
                <a:gd name="T112" fmla="*/ 360 w 386"/>
                <a:gd name="T113" fmla="*/ 585 h 1210"/>
                <a:gd name="T114" fmla="*/ 328 w 386"/>
                <a:gd name="T115" fmla="*/ 554 h 1210"/>
                <a:gd name="T116" fmla="*/ 360 w 386"/>
                <a:gd name="T117" fmla="*/ 585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" h="1210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6000"/>
              </a:schemeClr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Freeform: Shape 74"/>
            <p:cNvSpPr/>
            <p:nvPr/>
          </p:nvSpPr>
          <p:spPr bwMode="auto">
            <a:xfrm>
              <a:off x="2896195" y="2209799"/>
              <a:ext cx="838913" cy="3119091"/>
            </a:xfrm>
            <a:custGeom>
              <a:avLst/>
              <a:gdLst>
                <a:gd name="T0" fmla="*/ 221 w 224"/>
                <a:gd name="T1" fmla="*/ 237 h 906"/>
                <a:gd name="T2" fmla="*/ 178 w 224"/>
                <a:gd name="T3" fmla="*/ 151 h 906"/>
                <a:gd name="T4" fmla="*/ 161 w 224"/>
                <a:gd name="T5" fmla="*/ 98 h 906"/>
                <a:gd name="T6" fmla="*/ 148 w 224"/>
                <a:gd name="T7" fmla="*/ 36 h 906"/>
                <a:gd name="T8" fmla="*/ 107 w 224"/>
                <a:gd name="T9" fmla="*/ 0 h 906"/>
                <a:gd name="T10" fmla="*/ 63 w 224"/>
                <a:gd name="T11" fmla="*/ 101 h 906"/>
                <a:gd name="T12" fmla="*/ 48 w 224"/>
                <a:gd name="T13" fmla="*/ 145 h 906"/>
                <a:gd name="T14" fmla="*/ 7 w 224"/>
                <a:gd name="T15" fmla="*/ 204 h 906"/>
                <a:gd name="T16" fmla="*/ 2 w 224"/>
                <a:gd name="T17" fmla="*/ 302 h 906"/>
                <a:gd name="T18" fmla="*/ 28 w 224"/>
                <a:gd name="T19" fmla="*/ 360 h 906"/>
                <a:gd name="T20" fmla="*/ 31 w 224"/>
                <a:gd name="T21" fmla="*/ 411 h 906"/>
                <a:gd name="T22" fmla="*/ 35 w 224"/>
                <a:gd name="T23" fmla="*/ 565 h 906"/>
                <a:gd name="T24" fmla="*/ 54 w 224"/>
                <a:gd name="T25" fmla="*/ 607 h 906"/>
                <a:gd name="T26" fmla="*/ 81 w 224"/>
                <a:gd name="T27" fmla="*/ 790 h 906"/>
                <a:gd name="T28" fmla="*/ 89 w 224"/>
                <a:gd name="T29" fmla="*/ 869 h 906"/>
                <a:gd name="T30" fmla="*/ 112 w 224"/>
                <a:gd name="T31" fmla="*/ 906 h 906"/>
                <a:gd name="T32" fmla="*/ 122 w 224"/>
                <a:gd name="T33" fmla="*/ 847 h 906"/>
                <a:gd name="T34" fmla="*/ 157 w 224"/>
                <a:gd name="T35" fmla="*/ 853 h 906"/>
                <a:gd name="T36" fmla="*/ 124 w 224"/>
                <a:gd name="T37" fmla="*/ 764 h 906"/>
                <a:gd name="T38" fmla="*/ 156 w 224"/>
                <a:gd name="T39" fmla="*/ 611 h 906"/>
                <a:gd name="T40" fmla="*/ 166 w 224"/>
                <a:gd name="T41" fmla="*/ 582 h 906"/>
                <a:gd name="T42" fmla="*/ 190 w 224"/>
                <a:gd name="T43" fmla="*/ 474 h 906"/>
                <a:gd name="T44" fmla="*/ 206 w 224"/>
                <a:gd name="T45" fmla="*/ 414 h 906"/>
                <a:gd name="T46" fmla="*/ 192 w 224"/>
                <a:gd name="T47" fmla="*/ 313 h 906"/>
                <a:gd name="T48" fmla="*/ 73 w 224"/>
                <a:gd name="T49" fmla="*/ 279 h 906"/>
                <a:gd name="T50" fmla="*/ 63 w 224"/>
                <a:gd name="T51" fmla="*/ 289 h 906"/>
                <a:gd name="T52" fmla="*/ 73 w 224"/>
                <a:gd name="T53" fmla="*/ 269 h 906"/>
                <a:gd name="T54" fmla="*/ 110 w 224"/>
                <a:gd name="T55" fmla="*/ 621 h 906"/>
                <a:gd name="T56" fmla="*/ 107 w 224"/>
                <a:gd name="T57" fmla="*/ 646 h 906"/>
                <a:gd name="T58" fmla="*/ 104 w 224"/>
                <a:gd name="T59" fmla="*/ 612 h 906"/>
                <a:gd name="T60" fmla="*/ 110 w 224"/>
                <a:gd name="T61" fmla="*/ 580 h 906"/>
                <a:gd name="T62" fmla="*/ 116 w 224"/>
                <a:gd name="T63" fmla="*/ 225 h 906"/>
                <a:gd name="T64" fmla="*/ 91 w 224"/>
                <a:gd name="T65" fmla="*/ 130 h 906"/>
                <a:gd name="T66" fmla="*/ 115 w 224"/>
                <a:gd name="T67" fmla="*/ 200 h 906"/>
                <a:gd name="T68" fmla="*/ 128 w 224"/>
                <a:gd name="T69" fmla="*/ 156 h 906"/>
                <a:gd name="T70" fmla="*/ 143 w 224"/>
                <a:gd name="T71" fmla="*/ 147 h 906"/>
                <a:gd name="T72" fmla="*/ 116 w 224"/>
                <a:gd name="T73" fmla="*/ 225 h 906"/>
                <a:gd name="T74" fmla="*/ 138 w 224"/>
                <a:gd name="T75" fmla="*/ 333 h 906"/>
                <a:gd name="T76" fmla="*/ 149 w 224"/>
                <a:gd name="T77" fmla="*/ 315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4" h="906">
                  <a:moveTo>
                    <a:pt x="215" y="296"/>
                  </a:moveTo>
                  <a:cubicBezTo>
                    <a:pt x="222" y="281"/>
                    <a:pt x="224" y="258"/>
                    <a:pt x="221" y="237"/>
                  </a:cubicBezTo>
                  <a:cubicBezTo>
                    <a:pt x="219" y="217"/>
                    <a:pt x="217" y="187"/>
                    <a:pt x="211" y="170"/>
                  </a:cubicBezTo>
                  <a:cubicBezTo>
                    <a:pt x="204" y="152"/>
                    <a:pt x="178" y="151"/>
                    <a:pt x="178" y="151"/>
                  </a:cubicBezTo>
                  <a:cubicBezTo>
                    <a:pt x="178" y="151"/>
                    <a:pt x="180" y="142"/>
                    <a:pt x="172" y="133"/>
                  </a:cubicBezTo>
                  <a:cubicBezTo>
                    <a:pt x="164" y="124"/>
                    <a:pt x="163" y="113"/>
                    <a:pt x="161" y="98"/>
                  </a:cubicBezTo>
                  <a:cubicBezTo>
                    <a:pt x="159" y="82"/>
                    <a:pt x="155" y="72"/>
                    <a:pt x="155" y="62"/>
                  </a:cubicBezTo>
                  <a:cubicBezTo>
                    <a:pt x="155" y="52"/>
                    <a:pt x="152" y="53"/>
                    <a:pt x="148" y="36"/>
                  </a:cubicBezTo>
                  <a:cubicBezTo>
                    <a:pt x="144" y="19"/>
                    <a:pt x="12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75" y="0"/>
                    <a:pt x="67" y="48"/>
                    <a:pt x="64" y="64"/>
                  </a:cubicBezTo>
                  <a:cubicBezTo>
                    <a:pt x="62" y="79"/>
                    <a:pt x="58" y="89"/>
                    <a:pt x="63" y="101"/>
                  </a:cubicBezTo>
                  <a:cubicBezTo>
                    <a:pt x="68" y="113"/>
                    <a:pt x="62" y="116"/>
                    <a:pt x="50" y="125"/>
                  </a:cubicBezTo>
                  <a:cubicBezTo>
                    <a:pt x="39" y="135"/>
                    <a:pt x="48" y="145"/>
                    <a:pt x="48" y="145"/>
                  </a:cubicBezTo>
                  <a:cubicBezTo>
                    <a:pt x="48" y="145"/>
                    <a:pt x="37" y="152"/>
                    <a:pt x="28" y="154"/>
                  </a:cubicBezTo>
                  <a:cubicBezTo>
                    <a:pt x="19" y="155"/>
                    <a:pt x="9" y="186"/>
                    <a:pt x="7" y="204"/>
                  </a:cubicBezTo>
                  <a:cubicBezTo>
                    <a:pt x="5" y="221"/>
                    <a:pt x="4" y="220"/>
                    <a:pt x="2" y="233"/>
                  </a:cubicBezTo>
                  <a:cubicBezTo>
                    <a:pt x="0" y="247"/>
                    <a:pt x="1" y="279"/>
                    <a:pt x="2" y="302"/>
                  </a:cubicBezTo>
                  <a:cubicBezTo>
                    <a:pt x="4" y="324"/>
                    <a:pt x="31" y="326"/>
                    <a:pt x="31" y="326"/>
                  </a:cubicBezTo>
                  <a:cubicBezTo>
                    <a:pt x="31" y="326"/>
                    <a:pt x="31" y="348"/>
                    <a:pt x="28" y="360"/>
                  </a:cubicBezTo>
                  <a:cubicBezTo>
                    <a:pt x="24" y="373"/>
                    <a:pt x="7" y="405"/>
                    <a:pt x="12" y="407"/>
                  </a:cubicBezTo>
                  <a:cubicBezTo>
                    <a:pt x="16" y="409"/>
                    <a:pt x="31" y="411"/>
                    <a:pt x="31" y="411"/>
                  </a:cubicBezTo>
                  <a:cubicBezTo>
                    <a:pt x="31" y="411"/>
                    <a:pt x="28" y="447"/>
                    <a:pt x="30" y="465"/>
                  </a:cubicBezTo>
                  <a:cubicBezTo>
                    <a:pt x="31" y="483"/>
                    <a:pt x="35" y="544"/>
                    <a:pt x="35" y="565"/>
                  </a:cubicBezTo>
                  <a:cubicBezTo>
                    <a:pt x="35" y="586"/>
                    <a:pt x="50" y="579"/>
                    <a:pt x="50" y="579"/>
                  </a:cubicBezTo>
                  <a:cubicBezTo>
                    <a:pt x="50" y="579"/>
                    <a:pt x="52" y="592"/>
                    <a:pt x="54" y="607"/>
                  </a:cubicBezTo>
                  <a:cubicBezTo>
                    <a:pt x="56" y="622"/>
                    <a:pt x="54" y="641"/>
                    <a:pt x="52" y="663"/>
                  </a:cubicBezTo>
                  <a:cubicBezTo>
                    <a:pt x="51" y="685"/>
                    <a:pt x="75" y="770"/>
                    <a:pt x="81" y="790"/>
                  </a:cubicBezTo>
                  <a:cubicBezTo>
                    <a:pt x="88" y="809"/>
                    <a:pt x="92" y="819"/>
                    <a:pt x="88" y="831"/>
                  </a:cubicBezTo>
                  <a:cubicBezTo>
                    <a:pt x="85" y="844"/>
                    <a:pt x="90" y="848"/>
                    <a:pt x="89" y="869"/>
                  </a:cubicBezTo>
                  <a:cubicBezTo>
                    <a:pt x="89" y="888"/>
                    <a:pt x="96" y="902"/>
                    <a:pt x="107" y="905"/>
                  </a:cubicBezTo>
                  <a:cubicBezTo>
                    <a:pt x="109" y="906"/>
                    <a:pt x="111" y="906"/>
                    <a:pt x="112" y="906"/>
                  </a:cubicBezTo>
                  <a:cubicBezTo>
                    <a:pt x="126" y="906"/>
                    <a:pt x="129" y="872"/>
                    <a:pt x="126" y="865"/>
                  </a:cubicBezTo>
                  <a:cubicBezTo>
                    <a:pt x="123" y="857"/>
                    <a:pt x="122" y="847"/>
                    <a:pt x="122" y="847"/>
                  </a:cubicBezTo>
                  <a:cubicBezTo>
                    <a:pt x="122" y="847"/>
                    <a:pt x="127" y="853"/>
                    <a:pt x="134" y="855"/>
                  </a:cubicBezTo>
                  <a:cubicBezTo>
                    <a:pt x="140" y="857"/>
                    <a:pt x="150" y="857"/>
                    <a:pt x="157" y="853"/>
                  </a:cubicBezTo>
                  <a:cubicBezTo>
                    <a:pt x="164" y="848"/>
                    <a:pt x="151" y="828"/>
                    <a:pt x="141" y="818"/>
                  </a:cubicBezTo>
                  <a:cubicBezTo>
                    <a:pt x="132" y="808"/>
                    <a:pt x="124" y="784"/>
                    <a:pt x="124" y="764"/>
                  </a:cubicBezTo>
                  <a:cubicBezTo>
                    <a:pt x="124" y="745"/>
                    <a:pt x="141" y="698"/>
                    <a:pt x="149" y="670"/>
                  </a:cubicBezTo>
                  <a:cubicBezTo>
                    <a:pt x="158" y="643"/>
                    <a:pt x="153" y="617"/>
                    <a:pt x="156" y="611"/>
                  </a:cubicBezTo>
                  <a:cubicBezTo>
                    <a:pt x="158" y="605"/>
                    <a:pt x="158" y="582"/>
                    <a:pt x="158" y="582"/>
                  </a:cubicBezTo>
                  <a:cubicBezTo>
                    <a:pt x="158" y="582"/>
                    <a:pt x="160" y="582"/>
                    <a:pt x="166" y="582"/>
                  </a:cubicBezTo>
                  <a:cubicBezTo>
                    <a:pt x="172" y="582"/>
                    <a:pt x="172" y="585"/>
                    <a:pt x="172" y="570"/>
                  </a:cubicBezTo>
                  <a:cubicBezTo>
                    <a:pt x="172" y="555"/>
                    <a:pt x="184" y="497"/>
                    <a:pt x="190" y="474"/>
                  </a:cubicBezTo>
                  <a:cubicBezTo>
                    <a:pt x="195" y="452"/>
                    <a:pt x="195" y="416"/>
                    <a:pt x="195" y="416"/>
                  </a:cubicBezTo>
                  <a:cubicBezTo>
                    <a:pt x="195" y="416"/>
                    <a:pt x="199" y="416"/>
                    <a:pt x="206" y="414"/>
                  </a:cubicBezTo>
                  <a:cubicBezTo>
                    <a:pt x="214" y="413"/>
                    <a:pt x="208" y="399"/>
                    <a:pt x="199" y="371"/>
                  </a:cubicBezTo>
                  <a:cubicBezTo>
                    <a:pt x="189" y="344"/>
                    <a:pt x="192" y="313"/>
                    <a:pt x="192" y="313"/>
                  </a:cubicBezTo>
                  <a:cubicBezTo>
                    <a:pt x="192" y="313"/>
                    <a:pt x="208" y="311"/>
                    <a:pt x="215" y="296"/>
                  </a:cubicBezTo>
                  <a:close/>
                  <a:moveTo>
                    <a:pt x="73" y="279"/>
                  </a:moveTo>
                  <a:cubicBezTo>
                    <a:pt x="73" y="286"/>
                    <a:pt x="71" y="292"/>
                    <a:pt x="71" y="292"/>
                  </a:cubicBezTo>
                  <a:cubicBezTo>
                    <a:pt x="71" y="292"/>
                    <a:pt x="67" y="292"/>
                    <a:pt x="63" y="289"/>
                  </a:cubicBezTo>
                  <a:cubicBezTo>
                    <a:pt x="65" y="285"/>
                    <a:pt x="65" y="271"/>
                    <a:pt x="65" y="271"/>
                  </a:cubicBezTo>
                  <a:cubicBezTo>
                    <a:pt x="73" y="269"/>
                    <a:pt x="73" y="269"/>
                    <a:pt x="73" y="269"/>
                  </a:cubicBezTo>
                  <a:cubicBezTo>
                    <a:pt x="73" y="269"/>
                    <a:pt x="73" y="272"/>
                    <a:pt x="73" y="279"/>
                  </a:cubicBezTo>
                  <a:close/>
                  <a:moveTo>
                    <a:pt x="110" y="621"/>
                  </a:moveTo>
                  <a:cubicBezTo>
                    <a:pt x="109" y="625"/>
                    <a:pt x="108" y="631"/>
                    <a:pt x="107" y="637"/>
                  </a:cubicBezTo>
                  <a:cubicBezTo>
                    <a:pt x="107" y="642"/>
                    <a:pt x="107" y="646"/>
                    <a:pt x="107" y="646"/>
                  </a:cubicBezTo>
                  <a:cubicBezTo>
                    <a:pt x="107" y="646"/>
                    <a:pt x="106" y="638"/>
                    <a:pt x="106" y="632"/>
                  </a:cubicBezTo>
                  <a:cubicBezTo>
                    <a:pt x="106" y="626"/>
                    <a:pt x="102" y="620"/>
                    <a:pt x="104" y="612"/>
                  </a:cubicBezTo>
                  <a:cubicBezTo>
                    <a:pt x="105" y="608"/>
                    <a:pt x="106" y="602"/>
                    <a:pt x="107" y="596"/>
                  </a:cubicBezTo>
                  <a:cubicBezTo>
                    <a:pt x="109" y="588"/>
                    <a:pt x="110" y="580"/>
                    <a:pt x="110" y="580"/>
                  </a:cubicBezTo>
                  <a:cubicBezTo>
                    <a:pt x="110" y="601"/>
                    <a:pt x="112" y="615"/>
                    <a:pt x="110" y="621"/>
                  </a:cubicBezTo>
                  <a:close/>
                  <a:moveTo>
                    <a:pt x="116" y="225"/>
                  </a:moveTo>
                  <a:cubicBezTo>
                    <a:pt x="115" y="231"/>
                    <a:pt x="108" y="214"/>
                    <a:pt x="103" y="195"/>
                  </a:cubicBezTo>
                  <a:cubicBezTo>
                    <a:pt x="99" y="176"/>
                    <a:pt x="91" y="148"/>
                    <a:pt x="91" y="130"/>
                  </a:cubicBezTo>
                  <a:cubicBezTo>
                    <a:pt x="91" y="130"/>
                    <a:pt x="105" y="142"/>
                    <a:pt x="105" y="151"/>
                  </a:cubicBezTo>
                  <a:cubicBezTo>
                    <a:pt x="105" y="161"/>
                    <a:pt x="112" y="191"/>
                    <a:pt x="115" y="200"/>
                  </a:cubicBezTo>
                  <a:cubicBezTo>
                    <a:pt x="117" y="209"/>
                    <a:pt x="119" y="189"/>
                    <a:pt x="124" y="180"/>
                  </a:cubicBezTo>
                  <a:cubicBezTo>
                    <a:pt x="129" y="171"/>
                    <a:pt x="131" y="163"/>
                    <a:pt x="128" y="156"/>
                  </a:cubicBezTo>
                  <a:cubicBezTo>
                    <a:pt x="125" y="149"/>
                    <a:pt x="136" y="146"/>
                    <a:pt x="143" y="128"/>
                  </a:cubicBezTo>
                  <a:cubicBezTo>
                    <a:pt x="144" y="135"/>
                    <a:pt x="144" y="140"/>
                    <a:pt x="143" y="147"/>
                  </a:cubicBezTo>
                  <a:cubicBezTo>
                    <a:pt x="143" y="153"/>
                    <a:pt x="132" y="186"/>
                    <a:pt x="129" y="192"/>
                  </a:cubicBezTo>
                  <a:cubicBezTo>
                    <a:pt x="125" y="199"/>
                    <a:pt x="117" y="219"/>
                    <a:pt x="116" y="225"/>
                  </a:cubicBezTo>
                  <a:close/>
                  <a:moveTo>
                    <a:pt x="149" y="333"/>
                  </a:moveTo>
                  <a:cubicBezTo>
                    <a:pt x="149" y="333"/>
                    <a:pt x="138" y="338"/>
                    <a:pt x="138" y="333"/>
                  </a:cubicBezTo>
                  <a:cubicBezTo>
                    <a:pt x="139" y="329"/>
                    <a:pt x="141" y="315"/>
                    <a:pt x="141" y="315"/>
                  </a:cubicBezTo>
                  <a:cubicBezTo>
                    <a:pt x="149" y="315"/>
                    <a:pt x="149" y="315"/>
                    <a:pt x="149" y="315"/>
                  </a:cubicBezTo>
                  <a:lnTo>
                    <a:pt x="149" y="333"/>
                  </a:lnTo>
                  <a:close/>
                </a:path>
              </a:pathLst>
            </a:custGeom>
            <a:solidFill>
              <a:schemeClr val="tx2">
                <a:lumMod val="75000"/>
                <a:alpha val="26000"/>
              </a:schemeClr>
            </a:solidFill>
            <a:ln>
              <a:noFill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330962" y="2128808"/>
            <a:ext cx="4540929" cy="963515"/>
            <a:chOff x="874713" y="4293102"/>
            <a:chExt cx="4540929" cy="963515"/>
          </a:xfrm>
        </p:grpSpPr>
        <p:sp>
          <p:nvSpPr>
            <p:cNvPr id="40" name="文本框 39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74713" y="4671842"/>
              <a:ext cx="4540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330962" y="3331883"/>
            <a:ext cx="4540929" cy="963515"/>
            <a:chOff x="874713" y="4293102"/>
            <a:chExt cx="4540929" cy="963515"/>
          </a:xfrm>
        </p:grpSpPr>
        <p:sp>
          <p:nvSpPr>
            <p:cNvPr id="43" name="文本框 42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74713" y="4671842"/>
              <a:ext cx="4540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330962" y="4534958"/>
            <a:ext cx="4540929" cy="963515"/>
            <a:chOff x="874713" y="4293102"/>
            <a:chExt cx="4540929" cy="963515"/>
          </a:xfrm>
        </p:grpSpPr>
        <p:sp>
          <p:nvSpPr>
            <p:cNvPr id="46" name="文本框 45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74713" y="4671842"/>
              <a:ext cx="4540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sp>
        <p:nvSpPr>
          <p:cNvPr id="51" name="椭圆 47"/>
          <p:cNvSpPr/>
          <p:nvPr/>
        </p:nvSpPr>
        <p:spPr>
          <a:xfrm>
            <a:off x="5645148" y="2202748"/>
            <a:ext cx="419104" cy="482600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48"/>
          <p:cNvSpPr/>
          <p:nvPr/>
        </p:nvSpPr>
        <p:spPr>
          <a:xfrm>
            <a:off x="5621493" y="3405823"/>
            <a:ext cx="466415" cy="482600"/>
          </a:xfrm>
          <a:custGeom>
            <a:avLst/>
            <a:gdLst>
              <a:gd name="connsiteX0" fmla="*/ 94055 w 317452"/>
              <a:gd name="connsiteY0" fmla="*/ 135965 h 328468"/>
              <a:gd name="connsiteX1" fmla="*/ 94407 w 317452"/>
              <a:gd name="connsiteY1" fmla="*/ 136055 h 328468"/>
              <a:gd name="connsiteX2" fmla="*/ 104825 w 317452"/>
              <a:gd name="connsiteY2" fmla="*/ 158537 h 328468"/>
              <a:gd name="connsiteX3" fmla="*/ 106109 w 317452"/>
              <a:gd name="connsiteY3" fmla="*/ 161308 h 328468"/>
              <a:gd name="connsiteX4" fmla="*/ 98162 w 317452"/>
              <a:gd name="connsiteY4" fmla="*/ 160053 h 328468"/>
              <a:gd name="connsiteX5" fmla="*/ 96849 w 317452"/>
              <a:gd name="connsiteY5" fmla="*/ 160053 h 328468"/>
              <a:gd name="connsiteX6" fmla="*/ 92911 w 317452"/>
              <a:gd name="connsiteY6" fmla="*/ 137630 h 328468"/>
              <a:gd name="connsiteX7" fmla="*/ 93506 w 317452"/>
              <a:gd name="connsiteY7" fmla="*/ 136765 h 328468"/>
              <a:gd name="connsiteX8" fmla="*/ 39496 w 317452"/>
              <a:gd name="connsiteY8" fmla="*/ 115887 h 328468"/>
              <a:gd name="connsiteX9" fmla="*/ 51437 w 317452"/>
              <a:gd name="connsiteY9" fmla="*/ 165488 h 328468"/>
              <a:gd name="connsiteX10" fmla="*/ 48784 w 317452"/>
              <a:gd name="connsiteY10" fmla="*/ 166793 h 328468"/>
              <a:gd name="connsiteX11" fmla="*/ 47457 w 317452"/>
              <a:gd name="connsiteY11" fmla="*/ 170709 h 328468"/>
              <a:gd name="connsiteX12" fmla="*/ 48784 w 317452"/>
              <a:gd name="connsiteY12" fmla="*/ 173319 h 328468"/>
              <a:gd name="connsiteX13" fmla="*/ 52764 w 317452"/>
              <a:gd name="connsiteY13" fmla="*/ 175930 h 328468"/>
              <a:gd name="connsiteX14" fmla="*/ 55418 w 317452"/>
              <a:gd name="connsiteY14" fmla="*/ 174625 h 328468"/>
              <a:gd name="connsiteX15" fmla="*/ 87263 w 317452"/>
              <a:gd name="connsiteY15" fmla="*/ 216393 h 328468"/>
              <a:gd name="connsiteX16" fmla="*/ 55418 w 317452"/>
              <a:gd name="connsiteY16" fmla="*/ 230752 h 328468"/>
              <a:gd name="connsiteX17" fmla="*/ 38169 w 317452"/>
              <a:gd name="connsiteY17" fmla="*/ 224225 h 328468"/>
              <a:gd name="connsiteX18" fmla="*/ 1017 w 317452"/>
              <a:gd name="connsiteY18" fmla="*/ 147214 h 328468"/>
              <a:gd name="connsiteX19" fmla="*/ 7651 w 317452"/>
              <a:gd name="connsiteY19" fmla="*/ 128940 h 328468"/>
              <a:gd name="connsiteX20" fmla="*/ 39496 w 317452"/>
              <a:gd name="connsiteY20" fmla="*/ 115887 h 328468"/>
              <a:gd name="connsiteX21" fmla="*/ 63900 w 317452"/>
              <a:gd name="connsiteY21" fmla="*/ 106627 h 328468"/>
              <a:gd name="connsiteX22" fmla="*/ 71807 w 317452"/>
              <a:gd name="connsiteY22" fmla="*/ 114982 h 328468"/>
              <a:gd name="connsiteX23" fmla="*/ 81033 w 317452"/>
              <a:gd name="connsiteY23" fmla="*/ 133331 h 328468"/>
              <a:gd name="connsiteX24" fmla="*/ 87623 w 317452"/>
              <a:gd name="connsiteY24" fmla="*/ 130710 h 328468"/>
              <a:gd name="connsiteX25" fmla="*/ 95803 w 317452"/>
              <a:gd name="connsiteY25" fmla="*/ 133422 h 328468"/>
              <a:gd name="connsiteX26" fmla="*/ 94055 w 317452"/>
              <a:gd name="connsiteY26" fmla="*/ 135965 h 328468"/>
              <a:gd name="connsiteX27" fmla="*/ 89115 w 317452"/>
              <a:gd name="connsiteY27" fmla="*/ 134702 h 328468"/>
              <a:gd name="connsiteX28" fmla="*/ 83823 w 317452"/>
              <a:gd name="connsiteY28" fmla="*/ 137407 h 328468"/>
              <a:gd name="connsiteX29" fmla="*/ 82500 w 317452"/>
              <a:gd name="connsiteY29" fmla="*/ 137407 h 328468"/>
              <a:gd name="connsiteX30" fmla="*/ 97053 w 317452"/>
              <a:gd name="connsiteY30" fmla="*/ 169863 h 328468"/>
              <a:gd name="connsiteX31" fmla="*/ 98375 w 317452"/>
              <a:gd name="connsiteY31" fmla="*/ 169863 h 328468"/>
              <a:gd name="connsiteX32" fmla="*/ 103667 w 317452"/>
              <a:gd name="connsiteY32" fmla="*/ 167158 h 328468"/>
              <a:gd name="connsiteX33" fmla="*/ 106313 w 317452"/>
              <a:gd name="connsiteY33" fmla="*/ 161749 h 328468"/>
              <a:gd name="connsiteX34" fmla="*/ 106109 w 317452"/>
              <a:gd name="connsiteY34" fmla="*/ 161308 h 328468"/>
              <a:gd name="connsiteX35" fmla="*/ 109648 w 317452"/>
              <a:gd name="connsiteY35" fmla="*/ 161866 h 328468"/>
              <a:gd name="connsiteX36" fmla="*/ 110272 w 317452"/>
              <a:gd name="connsiteY36" fmla="*/ 161402 h 328468"/>
              <a:gd name="connsiteX37" fmla="*/ 110522 w 317452"/>
              <a:gd name="connsiteY37" fmla="*/ 164622 h 328468"/>
              <a:gd name="connsiteX38" fmla="*/ 106074 w 317452"/>
              <a:gd name="connsiteY38" fmla="*/ 170028 h 328468"/>
              <a:gd name="connsiteX39" fmla="*/ 99484 w 317452"/>
              <a:gd name="connsiteY39" fmla="*/ 172650 h 328468"/>
              <a:gd name="connsiteX40" fmla="*/ 107391 w 317452"/>
              <a:gd name="connsiteY40" fmla="*/ 192309 h 328468"/>
              <a:gd name="connsiteX41" fmla="*/ 100802 w 317452"/>
              <a:gd name="connsiteY41" fmla="*/ 211968 h 328468"/>
              <a:gd name="connsiteX42" fmla="*/ 91576 w 317452"/>
              <a:gd name="connsiteY42" fmla="*/ 215900 h 328468"/>
              <a:gd name="connsiteX43" fmla="*/ 59946 w 317452"/>
              <a:gd name="connsiteY43" fmla="*/ 172650 h 328468"/>
              <a:gd name="connsiteX44" fmla="*/ 62582 w 317452"/>
              <a:gd name="connsiteY44" fmla="*/ 171339 h 328468"/>
              <a:gd name="connsiteX45" fmla="*/ 63900 w 317452"/>
              <a:gd name="connsiteY45" fmla="*/ 166097 h 328468"/>
              <a:gd name="connsiteX46" fmla="*/ 62582 w 317452"/>
              <a:gd name="connsiteY46" fmla="*/ 163475 h 328468"/>
              <a:gd name="connsiteX47" fmla="*/ 58628 w 317452"/>
              <a:gd name="connsiteY47" fmla="*/ 162165 h 328468"/>
              <a:gd name="connsiteX48" fmla="*/ 54674 w 317452"/>
              <a:gd name="connsiteY48" fmla="*/ 163475 h 328468"/>
              <a:gd name="connsiteX49" fmla="*/ 42813 w 317452"/>
              <a:gd name="connsiteY49" fmla="*/ 111051 h 328468"/>
              <a:gd name="connsiteX50" fmla="*/ 52038 w 317452"/>
              <a:gd name="connsiteY50" fmla="*/ 107119 h 328468"/>
              <a:gd name="connsiteX51" fmla="*/ 63900 w 317452"/>
              <a:gd name="connsiteY51" fmla="*/ 106627 h 328468"/>
              <a:gd name="connsiteX52" fmla="*/ 221560 w 317452"/>
              <a:gd name="connsiteY52" fmla="*/ 67725 h 328468"/>
              <a:gd name="connsiteX53" fmla="*/ 239938 w 317452"/>
              <a:gd name="connsiteY53" fmla="*/ 67725 h 328468"/>
              <a:gd name="connsiteX54" fmla="*/ 249127 w 317452"/>
              <a:gd name="connsiteY54" fmla="*/ 90147 h 328468"/>
              <a:gd name="connsiteX55" fmla="*/ 249127 w 317452"/>
              <a:gd name="connsiteY55" fmla="*/ 99380 h 328468"/>
              <a:gd name="connsiteX56" fmla="*/ 259629 w 317452"/>
              <a:gd name="connsiteY56" fmla="*/ 162691 h 328468"/>
              <a:gd name="connsiteX57" fmla="*/ 300324 w 317452"/>
              <a:gd name="connsiteY57" fmla="*/ 193027 h 328468"/>
              <a:gd name="connsiteX58" fmla="*/ 304262 w 317452"/>
              <a:gd name="connsiteY58" fmla="*/ 215450 h 328468"/>
              <a:gd name="connsiteX59" fmla="*/ 283258 w 317452"/>
              <a:gd name="connsiteY59" fmla="*/ 219407 h 328468"/>
              <a:gd name="connsiteX60" fmla="*/ 281946 w 317452"/>
              <a:gd name="connsiteY60" fmla="*/ 218088 h 328468"/>
              <a:gd name="connsiteX61" fmla="*/ 236000 w 317452"/>
              <a:gd name="connsiteY61" fmla="*/ 185113 h 328468"/>
              <a:gd name="connsiteX62" fmla="*/ 229436 w 317452"/>
              <a:gd name="connsiteY62" fmla="*/ 174562 h 328468"/>
              <a:gd name="connsiteX63" fmla="*/ 224185 w 317452"/>
              <a:gd name="connsiteY63" fmla="*/ 145544 h 328468"/>
              <a:gd name="connsiteX64" fmla="*/ 196617 w 317452"/>
              <a:gd name="connsiteY64" fmla="*/ 194346 h 328468"/>
              <a:gd name="connsiteX65" fmla="*/ 229436 w 317452"/>
              <a:gd name="connsiteY65" fmla="*/ 243148 h 328468"/>
              <a:gd name="connsiteX66" fmla="*/ 230749 w 317452"/>
              <a:gd name="connsiteY66" fmla="*/ 265571 h 328468"/>
              <a:gd name="connsiteX67" fmla="*/ 195305 w 317452"/>
              <a:gd name="connsiteY67" fmla="*/ 318329 h 328468"/>
              <a:gd name="connsiteX68" fmla="*/ 169050 w 317452"/>
              <a:gd name="connsiteY68" fmla="*/ 323605 h 328468"/>
              <a:gd name="connsiteX69" fmla="*/ 167737 w 317452"/>
              <a:gd name="connsiteY69" fmla="*/ 323605 h 328468"/>
              <a:gd name="connsiteX70" fmla="*/ 162486 w 317452"/>
              <a:gd name="connsiteY70" fmla="*/ 297226 h 328468"/>
              <a:gd name="connsiteX71" fmla="*/ 191366 w 317452"/>
              <a:gd name="connsiteY71" fmla="*/ 255019 h 328468"/>
              <a:gd name="connsiteX72" fmla="*/ 167737 w 317452"/>
              <a:gd name="connsiteY72" fmla="*/ 220726 h 328468"/>
              <a:gd name="connsiteX73" fmla="*/ 70594 w 317452"/>
              <a:gd name="connsiteY73" fmla="*/ 322286 h 328468"/>
              <a:gd name="connsiteX74" fmla="*/ 46965 w 317452"/>
              <a:gd name="connsiteY74" fmla="*/ 326243 h 328468"/>
              <a:gd name="connsiteX75" fmla="*/ 44339 w 317452"/>
              <a:gd name="connsiteY75" fmla="*/ 322286 h 328468"/>
              <a:gd name="connsiteX76" fmla="*/ 43027 w 317452"/>
              <a:gd name="connsiteY76" fmla="*/ 295907 h 328468"/>
              <a:gd name="connsiteX77" fmla="*/ 144108 w 317452"/>
              <a:gd name="connsiteY77" fmla="*/ 189070 h 328468"/>
              <a:gd name="connsiteX78" fmla="*/ 148046 w 317452"/>
              <a:gd name="connsiteY78" fmla="*/ 177200 h 328468"/>
              <a:gd name="connsiteX79" fmla="*/ 190054 w 317452"/>
              <a:gd name="connsiteY79" fmla="*/ 103337 h 328468"/>
              <a:gd name="connsiteX80" fmla="*/ 151984 w 317452"/>
              <a:gd name="connsiteY80" fmla="*/ 107294 h 328468"/>
              <a:gd name="connsiteX81" fmla="*/ 119166 w 317452"/>
              <a:gd name="connsiteY81" fmla="*/ 154777 h 328468"/>
              <a:gd name="connsiteX82" fmla="*/ 110272 w 317452"/>
              <a:gd name="connsiteY82" fmla="*/ 161402 h 328468"/>
              <a:gd name="connsiteX83" fmla="*/ 110027 w 317452"/>
              <a:gd name="connsiteY83" fmla="*/ 158233 h 328468"/>
              <a:gd name="connsiteX84" fmla="*/ 99484 w 317452"/>
              <a:gd name="connsiteY84" fmla="*/ 134642 h 328468"/>
              <a:gd name="connsiteX85" fmla="*/ 95803 w 317452"/>
              <a:gd name="connsiteY85" fmla="*/ 133422 h 328468"/>
              <a:gd name="connsiteX86" fmla="*/ 97670 w 317452"/>
              <a:gd name="connsiteY86" fmla="*/ 130706 h 328468"/>
              <a:gd name="connsiteX87" fmla="*/ 130980 w 317452"/>
              <a:gd name="connsiteY87" fmla="*/ 82234 h 328468"/>
              <a:gd name="connsiteX88" fmla="*/ 141482 w 317452"/>
              <a:gd name="connsiteY88" fmla="*/ 75639 h 328468"/>
              <a:gd name="connsiteX89" fmla="*/ 221560 w 317452"/>
              <a:gd name="connsiteY89" fmla="*/ 67725 h 328468"/>
              <a:gd name="connsiteX90" fmla="*/ 276970 w 317452"/>
              <a:gd name="connsiteY90" fmla="*/ 0 h 328468"/>
              <a:gd name="connsiteX91" fmla="*/ 317452 w 317452"/>
              <a:gd name="connsiteY91" fmla="*/ 39688 h 328468"/>
              <a:gd name="connsiteX92" fmla="*/ 276970 w 317452"/>
              <a:gd name="connsiteY92" fmla="*/ 79376 h 328468"/>
              <a:gd name="connsiteX93" fmla="*/ 236488 w 317452"/>
              <a:gd name="connsiteY93" fmla="*/ 39688 h 328468"/>
              <a:gd name="connsiteX94" fmla="*/ 276970 w 317452"/>
              <a:gd name="connsiteY94" fmla="*/ 0 h 3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7452" h="328468">
                <a:moveTo>
                  <a:pt x="94055" y="135965"/>
                </a:moveTo>
                <a:lnTo>
                  <a:pt x="94407" y="136055"/>
                </a:lnTo>
                <a:cubicBezTo>
                  <a:pt x="100360" y="148902"/>
                  <a:pt x="103337" y="155325"/>
                  <a:pt x="104825" y="158537"/>
                </a:cubicBezTo>
                <a:lnTo>
                  <a:pt x="106109" y="161308"/>
                </a:lnTo>
                <a:lnTo>
                  <a:pt x="98162" y="160053"/>
                </a:lnTo>
                <a:cubicBezTo>
                  <a:pt x="98162" y="160053"/>
                  <a:pt x="96849" y="160053"/>
                  <a:pt x="96849" y="160053"/>
                </a:cubicBezTo>
                <a:cubicBezTo>
                  <a:pt x="90285" y="154777"/>
                  <a:pt x="87660" y="144225"/>
                  <a:pt x="92911" y="137630"/>
                </a:cubicBezTo>
                <a:cubicBezTo>
                  <a:pt x="92911" y="137630"/>
                  <a:pt x="92911" y="137630"/>
                  <a:pt x="93506" y="136765"/>
                </a:cubicBezTo>
                <a:close/>
                <a:moveTo>
                  <a:pt x="39496" y="115887"/>
                </a:moveTo>
                <a:cubicBezTo>
                  <a:pt x="39496" y="115887"/>
                  <a:pt x="39496" y="115887"/>
                  <a:pt x="51437" y="165488"/>
                </a:cubicBezTo>
                <a:cubicBezTo>
                  <a:pt x="51437" y="165488"/>
                  <a:pt x="51437" y="165488"/>
                  <a:pt x="48784" y="166793"/>
                </a:cubicBezTo>
                <a:cubicBezTo>
                  <a:pt x="47457" y="166793"/>
                  <a:pt x="47457" y="169403"/>
                  <a:pt x="47457" y="170709"/>
                </a:cubicBezTo>
                <a:cubicBezTo>
                  <a:pt x="47457" y="170709"/>
                  <a:pt x="47457" y="170709"/>
                  <a:pt x="48784" y="173319"/>
                </a:cubicBezTo>
                <a:cubicBezTo>
                  <a:pt x="50111" y="175930"/>
                  <a:pt x="51437" y="175930"/>
                  <a:pt x="52764" y="175930"/>
                </a:cubicBezTo>
                <a:lnTo>
                  <a:pt x="55418" y="174625"/>
                </a:lnTo>
                <a:cubicBezTo>
                  <a:pt x="55418" y="174625"/>
                  <a:pt x="55418" y="174625"/>
                  <a:pt x="87263" y="216393"/>
                </a:cubicBezTo>
                <a:cubicBezTo>
                  <a:pt x="87263" y="216393"/>
                  <a:pt x="87263" y="216393"/>
                  <a:pt x="55418" y="230752"/>
                </a:cubicBezTo>
                <a:cubicBezTo>
                  <a:pt x="48784" y="233362"/>
                  <a:pt x="40823" y="230752"/>
                  <a:pt x="38169" y="224225"/>
                </a:cubicBezTo>
                <a:cubicBezTo>
                  <a:pt x="38169" y="224225"/>
                  <a:pt x="38169" y="224225"/>
                  <a:pt x="1017" y="147214"/>
                </a:cubicBezTo>
                <a:cubicBezTo>
                  <a:pt x="-1637" y="140687"/>
                  <a:pt x="1017" y="132856"/>
                  <a:pt x="7651" y="128940"/>
                </a:cubicBezTo>
                <a:cubicBezTo>
                  <a:pt x="7651" y="128940"/>
                  <a:pt x="7651" y="128940"/>
                  <a:pt x="39496" y="115887"/>
                </a:cubicBezTo>
                <a:close/>
                <a:moveTo>
                  <a:pt x="63900" y="106627"/>
                </a:moveTo>
                <a:cubicBezTo>
                  <a:pt x="67524" y="108102"/>
                  <a:pt x="70489" y="111051"/>
                  <a:pt x="71807" y="114982"/>
                </a:cubicBezTo>
                <a:cubicBezTo>
                  <a:pt x="71807" y="114982"/>
                  <a:pt x="71807" y="114982"/>
                  <a:pt x="81033" y="133331"/>
                </a:cubicBezTo>
                <a:cubicBezTo>
                  <a:pt x="81033" y="133331"/>
                  <a:pt x="81033" y="133331"/>
                  <a:pt x="87623" y="130710"/>
                </a:cubicBezTo>
                <a:lnTo>
                  <a:pt x="95803" y="133422"/>
                </a:lnTo>
                <a:lnTo>
                  <a:pt x="94055" y="135965"/>
                </a:lnTo>
                <a:lnTo>
                  <a:pt x="89115" y="134702"/>
                </a:lnTo>
                <a:cubicBezTo>
                  <a:pt x="89115" y="134702"/>
                  <a:pt x="89115" y="134702"/>
                  <a:pt x="83823" y="137407"/>
                </a:cubicBezTo>
                <a:cubicBezTo>
                  <a:pt x="83823" y="137407"/>
                  <a:pt x="82500" y="137407"/>
                  <a:pt x="82500" y="137407"/>
                </a:cubicBezTo>
                <a:cubicBezTo>
                  <a:pt x="82500" y="137407"/>
                  <a:pt x="82500" y="137407"/>
                  <a:pt x="97053" y="169863"/>
                </a:cubicBezTo>
                <a:cubicBezTo>
                  <a:pt x="97053" y="169863"/>
                  <a:pt x="97053" y="169863"/>
                  <a:pt x="98375" y="169863"/>
                </a:cubicBezTo>
                <a:lnTo>
                  <a:pt x="103667" y="167158"/>
                </a:lnTo>
                <a:cubicBezTo>
                  <a:pt x="106313" y="165806"/>
                  <a:pt x="106313" y="163101"/>
                  <a:pt x="106313" y="161749"/>
                </a:cubicBezTo>
                <a:lnTo>
                  <a:pt x="106109" y="161308"/>
                </a:lnTo>
                <a:lnTo>
                  <a:pt x="109648" y="161866"/>
                </a:lnTo>
                <a:lnTo>
                  <a:pt x="110272" y="161402"/>
                </a:lnTo>
                <a:lnTo>
                  <a:pt x="110522" y="164622"/>
                </a:lnTo>
                <a:cubicBezTo>
                  <a:pt x="109698" y="166752"/>
                  <a:pt x="108051" y="168718"/>
                  <a:pt x="106074" y="170028"/>
                </a:cubicBezTo>
                <a:cubicBezTo>
                  <a:pt x="106074" y="170028"/>
                  <a:pt x="106074" y="170028"/>
                  <a:pt x="99484" y="172650"/>
                </a:cubicBezTo>
                <a:cubicBezTo>
                  <a:pt x="99484" y="172650"/>
                  <a:pt x="99484" y="172650"/>
                  <a:pt x="107391" y="192309"/>
                </a:cubicBezTo>
                <a:cubicBezTo>
                  <a:pt x="111345" y="198862"/>
                  <a:pt x="107391" y="208036"/>
                  <a:pt x="100802" y="211968"/>
                </a:cubicBezTo>
                <a:cubicBezTo>
                  <a:pt x="100802" y="211968"/>
                  <a:pt x="100802" y="211968"/>
                  <a:pt x="91576" y="215900"/>
                </a:cubicBezTo>
                <a:cubicBezTo>
                  <a:pt x="91576" y="215900"/>
                  <a:pt x="91576" y="215900"/>
                  <a:pt x="59946" y="172650"/>
                </a:cubicBezTo>
                <a:cubicBezTo>
                  <a:pt x="59946" y="172650"/>
                  <a:pt x="59946" y="172650"/>
                  <a:pt x="62582" y="171339"/>
                </a:cubicBezTo>
                <a:cubicBezTo>
                  <a:pt x="65218" y="170028"/>
                  <a:pt x="65218" y="167407"/>
                  <a:pt x="63900" y="166097"/>
                </a:cubicBezTo>
                <a:cubicBezTo>
                  <a:pt x="63900" y="166097"/>
                  <a:pt x="63900" y="166097"/>
                  <a:pt x="62582" y="163475"/>
                </a:cubicBezTo>
                <a:cubicBezTo>
                  <a:pt x="62582" y="162165"/>
                  <a:pt x="59946" y="160854"/>
                  <a:pt x="58628" y="162165"/>
                </a:cubicBezTo>
                <a:cubicBezTo>
                  <a:pt x="58628" y="162165"/>
                  <a:pt x="58628" y="162165"/>
                  <a:pt x="54674" y="163475"/>
                </a:cubicBezTo>
                <a:cubicBezTo>
                  <a:pt x="54674" y="163475"/>
                  <a:pt x="54674" y="163475"/>
                  <a:pt x="42813" y="111051"/>
                </a:cubicBezTo>
                <a:cubicBezTo>
                  <a:pt x="42813" y="111051"/>
                  <a:pt x="42813" y="111051"/>
                  <a:pt x="52038" y="107119"/>
                </a:cubicBezTo>
                <a:cubicBezTo>
                  <a:pt x="55992" y="105153"/>
                  <a:pt x="60275" y="105153"/>
                  <a:pt x="63900" y="106627"/>
                </a:cubicBezTo>
                <a:close/>
                <a:moveTo>
                  <a:pt x="221560" y="67725"/>
                </a:moveTo>
                <a:cubicBezTo>
                  <a:pt x="226810" y="65087"/>
                  <a:pt x="234687" y="65087"/>
                  <a:pt x="239938" y="67725"/>
                </a:cubicBezTo>
                <a:cubicBezTo>
                  <a:pt x="247814" y="73001"/>
                  <a:pt x="250440" y="80915"/>
                  <a:pt x="249127" y="90147"/>
                </a:cubicBezTo>
                <a:cubicBezTo>
                  <a:pt x="249127" y="92785"/>
                  <a:pt x="249127" y="96742"/>
                  <a:pt x="249127" y="99380"/>
                </a:cubicBezTo>
                <a:cubicBezTo>
                  <a:pt x="249127" y="99380"/>
                  <a:pt x="249127" y="99380"/>
                  <a:pt x="259629" y="162691"/>
                </a:cubicBezTo>
                <a:cubicBezTo>
                  <a:pt x="259629" y="162691"/>
                  <a:pt x="259629" y="162691"/>
                  <a:pt x="300324" y="193027"/>
                </a:cubicBezTo>
                <a:cubicBezTo>
                  <a:pt x="308200" y="198303"/>
                  <a:pt x="309513" y="207536"/>
                  <a:pt x="304262" y="215450"/>
                </a:cubicBezTo>
                <a:cubicBezTo>
                  <a:pt x="299011" y="222045"/>
                  <a:pt x="289822" y="223363"/>
                  <a:pt x="283258" y="219407"/>
                </a:cubicBezTo>
                <a:cubicBezTo>
                  <a:pt x="283258" y="219407"/>
                  <a:pt x="281946" y="219407"/>
                  <a:pt x="281946" y="218088"/>
                </a:cubicBezTo>
                <a:cubicBezTo>
                  <a:pt x="281946" y="218088"/>
                  <a:pt x="281946" y="218088"/>
                  <a:pt x="236000" y="185113"/>
                </a:cubicBezTo>
                <a:cubicBezTo>
                  <a:pt x="232061" y="182475"/>
                  <a:pt x="230749" y="178518"/>
                  <a:pt x="229436" y="174562"/>
                </a:cubicBezTo>
                <a:cubicBezTo>
                  <a:pt x="229436" y="174562"/>
                  <a:pt x="229436" y="174562"/>
                  <a:pt x="224185" y="145544"/>
                </a:cubicBezTo>
                <a:cubicBezTo>
                  <a:pt x="224185" y="145544"/>
                  <a:pt x="224185" y="145544"/>
                  <a:pt x="196617" y="194346"/>
                </a:cubicBezTo>
                <a:cubicBezTo>
                  <a:pt x="196617" y="194346"/>
                  <a:pt x="196617" y="194346"/>
                  <a:pt x="229436" y="243148"/>
                </a:cubicBezTo>
                <a:cubicBezTo>
                  <a:pt x="234687" y="249743"/>
                  <a:pt x="234687" y="258976"/>
                  <a:pt x="230749" y="265571"/>
                </a:cubicBezTo>
                <a:cubicBezTo>
                  <a:pt x="230749" y="265571"/>
                  <a:pt x="230749" y="265571"/>
                  <a:pt x="195305" y="318329"/>
                </a:cubicBezTo>
                <a:cubicBezTo>
                  <a:pt x="188741" y="326243"/>
                  <a:pt x="178239" y="328881"/>
                  <a:pt x="169050" y="323605"/>
                </a:cubicBezTo>
                <a:cubicBezTo>
                  <a:pt x="169050" y="323605"/>
                  <a:pt x="169050" y="323605"/>
                  <a:pt x="167737" y="323605"/>
                </a:cubicBezTo>
                <a:cubicBezTo>
                  <a:pt x="159861" y="318329"/>
                  <a:pt x="157235" y="305140"/>
                  <a:pt x="162486" y="297226"/>
                </a:cubicBezTo>
                <a:cubicBezTo>
                  <a:pt x="162486" y="297226"/>
                  <a:pt x="162486" y="297226"/>
                  <a:pt x="191366" y="255019"/>
                </a:cubicBezTo>
                <a:cubicBezTo>
                  <a:pt x="191366" y="255019"/>
                  <a:pt x="191366" y="255019"/>
                  <a:pt x="167737" y="220726"/>
                </a:cubicBezTo>
                <a:cubicBezTo>
                  <a:pt x="167737" y="220726"/>
                  <a:pt x="167737" y="220726"/>
                  <a:pt x="70594" y="322286"/>
                </a:cubicBezTo>
                <a:cubicBezTo>
                  <a:pt x="65343" y="328881"/>
                  <a:pt x="54841" y="330200"/>
                  <a:pt x="46965" y="326243"/>
                </a:cubicBezTo>
                <a:cubicBezTo>
                  <a:pt x="45652" y="324924"/>
                  <a:pt x="44339" y="323605"/>
                  <a:pt x="44339" y="322286"/>
                </a:cubicBezTo>
                <a:cubicBezTo>
                  <a:pt x="36463" y="315691"/>
                  <a:pt x="36463" y="303821"/>
                  <a:pt x="43027" y="295907"/>
                </a:cubicBezTo>
                <a:cubicBezTo>
                  <a:pt x="43027" y="295907"/>
                  <a:pt x="43027" y="295907"/>
                  <a:pt x="144108" y="189070"/>
                </a:cubicBezTo>
                <a:cubicBezTo>
                  <a:pt x="144108" y="185113"/>
                  <a:pt x="145421" y="181156"/>
                  <a:pt x="148046" y="177200"/>
                </a:cubicBezTo>
                <a:cubicBezTo>
                  <a:pt x="148046" y="177200"/>
                  <a:pt x="148046" y="177200"/>
                  <a:pt x="190054" y="103337"/>
                </a:cubicBezTo>
                <a:cubicBezTo>
                  <a:pt x="190054" y="103337"/>
                  <a:pt x="190054" y="103337"/>
                  <a:pt x="151984" y="107294"/>
                </a:cubicBezTo>
                <a:cubicBezTo>
                  <a:pt x="151984" y="107294"/>
                  <a:pt x="151984" y="107294"/>
                  <a:pt x="119166" y="154777"/>
                </a:cubicBezTo>
                <a:lnTo>
                  <a:pt x="110272" y="161402"/>
                </a:lnTo>
                <a:lnTo>
                  <a:pt x="110027" y="158233"/>
                </a:lnTo>
                <a:cubicBezTo>
                  <a:pt x="99484" y="134642"/>
                  <a:pt x="99484" y="134642"/>
                  <a:pt x="99484" y="134642"/>
                </a:cubicBezTo>
                <a:lnTo>
                  <a:pt x="95803" y="133422"/>
                </a:lnTo>
                <a:lnTo>
                  <a:pt x="97670" y="130706"/>
                </a:lnTo>
                <a:cubicBezTo>
                  <a:pt x="102428" y="123781"/>
                  <a:pt x="111946" y="109932"/>
                  <a:pt x="130980" y="82234"/>
                </a:cubicBezTo>
                <a:cubicBezTo>
                  <a:pt x="133606" y="78277"/>
                  <a:pt x="137544" y="75639"/>
                  <a:pt x="141482" y="75639"/>
                </a:cubicBezTo>
                <a:cubicBezTo>
                  <a:pt x="141482" y="75639"/>
                  <a:pt x="141482" y="75639"/>
                  <a:pt x="221560" y="67725"/>
                </a:cubicBezTo>
                <a:close/>
                <a:moveTo>
                  <a:pt x="276970" y="0"/>
                </a:moveTo>
                <a:cubicBezTo>
                  <a:pt x="299328" y="0"/>
                  <a:pt x="317452" y="17769"/>
                  <a:pt x="317452" y="39688"/>
                </a:cubicBezTo>
                <a:cubicBezTo>
                  <a:pt x="317452" y="61607"/>
                  <a:pt x="299328" y="79376"/>
                  <a:pt x="276970" y="79376"/>
                </a:cubicBezTo>
                <a:cubicBezTo>
                  <a:pt x="254612" y="79376"/>
                  <a:pt x="236488" y="61607"/>
                  <a:pt x="236488" y="39688"/>
                </a:cubicBezTo>
                <a:cubicBezTo>
                  <a:pt x="236488" y="17769"/>
                  <a:pt x="254612" y="0"/>
                  <a:pt x="27697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49"/>
          <p:cNvSpPr/>
          <p:nvPr/>
        </p:nvSpPr>
        <p:spPr>
          <a:xfrm>
            <a:off x="5613400" y="4630394"/>
            <a:ext cx="482600" cy="439607"/>
          </a:xfrm>
          <a:custGeom>
            <a:avLst/>
            <a:gdLst>
              <a:gd name="connsiteX0" fmla="*/ 182569 w 338094"/>
              <a:gd name="connsiteY0" fmla="*/ 192088 h 307975"/>
              <a:gd name="connsiteX1" fmla="*/ 191830 w 338094"/>
              <a:gd name="connsiteY1" fmla="*/ 202620 h 307975"/>
              <a:gd name="connsiteX2" fmla="*/ 206382 w 338094"/>
              <a:gd name="connsiteY2" fmla="*/ 203936 h 307975"/>
              <a:gd name="connsiteX3" fmla="*/ 205059 w 338094"/>
              <a:gd name="connsiteY3" fmla="*/ 209202 h 307975"/>
              <a:gd name="connsiteX4" fmla="*/ 206382 w 338094"/>
              <a:gd name="connsiteY4" fmla="*/ 221050 h 307975"/>
              <a:gd name="connsiteX5" fmla="*/ 206382 w 338094"/>
              <a:gd name="connsiteY5" fmla="*/ 234215 h 307975"/>
              <a:gd name="connsiteX6" fmla="*/ 194476 w 338094"/>
              <a:gd name="connsiteY6" fmla="*/ 246063 h 307975"/>
              <a:gd name="connsiteX7" fmla="*/ 182569 w 338094"/>
              <a:gd name="connsiteY7" fmla="*/ 234215 h 307975"/>
              <a:gd name="connsiteX8" fmla="*/ 182569 w 338094"/>
              <a:gd name="connsiteY8" fmla="*/ 192088 h 307975"/>
              <a:gd name="connsiteX9" fmla="*/ 149231 w 338094"/>
              <a:gd name="connsiteY9" fmla="*/ 183859 h 307975"/>
              <a:gd name="connsiteX10" fmla="*/ 173044 w 338094"/>
              <a:gd name="connsiteY10" fmla="*/ 194226 h 307975"/>
              <a:gd name="connsiteX11" fmla="*/ 173044 w 338094"/>
              <a:gd name="connsiteY11" fmla="*/ 234400 h 307975"/>
              <a:gd name="connsiteX12" fmla="*/ 159815 w 338094"/>
              <a:gd name="connsiteY12" fmla="*/ 246063 h 307975"/>
              <a:gd name="connsiteX13" fmla="*/ 149231 w 338094"/>
              <a:gd name="connsiteY13" fmla="*/ 234400 h 307975"/>
              <a:gd name="connsiteX14" fmla="*/ 149231 w 338094"/>
              <a:gd name="connsiteY14" fmla="*/ 183859 h 307975"/>
              <a:gd name="connsiteX15" fmla="*/ 74619 w 338094"/>
              <a:gd name="connsiteY15" fmla="*/ 182563 h 307975"/>
              <a:gd name="connsiteX16" fmla="*/ 74619 w 338094"/>
              <a:gd name="connsiteY16" fmla="*/ 238126 h 307975"/>
              <a:gd name="connsiteX17" fmla="*/ 63506 w 338094"/>
              <a:gd name="connsiteY17" fmla="*/ 227789 h 307975"/>
              <a:gd name="connsiteX18" fmla="*/ 63506 w 338094"/>
              <a:gd name="connsiteY18" fmla="*/ 192900 h 307975"/>
              <a:gd name="connsiteX19" fmla="*/ 73230 w 338094"/>
              <a:gd name="connsiteY19" fmla="*/ 183855 h 307975"/>
              <a:gd name="connsiteX20" fmla="*/ 74619 w 338094"/>
              <a:gd name="connsiteY20" fmla="*/ 182563 h 307975"/>
              <a:gd name="connsiteX21" fmla="*/ 90666 w 338094"/>
              <a:gd name="connsiteY21" fmla="*/ 92075 h 307975"/>
              <a:gd name="connsiteX22" fmla="*/ 130275 w 338094"/>
              <a:gd name="connsiteY22" fmla="*/ 92075 h 307975"/>
              <a:gd name="connsiteX23" fmla="*/ 140838 w 338094"/>
              <a:gd name="connsiteY23" fmla="*/ 97302 h 307975"/>
              <a:gd name="connsiteX24" fmla="*/ 175165 w 338094"/>
              <a:gd name="connsiteY24" fmla="*/ 171785 h 307975"/>
              <a:gd name="connsiteX25" fmla="*/ 169884 w 338094"/>
              <a:gd name="connsiteY25" fmla="*/ 186159 h 307975"/>
              <a:gd name="connsiteX26" fmla="*/ 156681 w 338094"/>
              <a:gd name="connsiteY26" fmla="*/ 180932 h 307975"/>
              <a:gd name="connsiteX27" fmla="*/ 139517 w 338094"/>
              <a:gd name="connsiteY27" fmla="*/ 144344 h 307975"/>
              <a:gd name="connsiteX28" fmla="*/ 139517 w 338094"/>
              <a:gd name="connsiteY28" fmla="*/ 271096 h 307975"/>
              <a:gd name="connsiteX29" fmla="*/ 127635 w 338094"/>
              <a:gd name="connsiteY29" fmla="*/ 284163 h 307975"/>
              <a:gd name="connsiteX30" fmla="*/ 115752 w 338094"/>
              <a:gd name="connsiteY30" fmla="*/ 271096 h 307975"/>
              <a:gd name="connsiteX31" fmla="*/ 115752 w 338094"/>
              <a:gd name="connsiteY31" fmla="*/ 197919 h 307975"/>
              <a:gd name="connsiteX32" fmla="*/ 106510 w 338094"/>
              <a:gd name="connsiteY32" fmla="*/ 197919 h 307975"/>
              <a:gd name="connsiteX33" fmla="*/ 106510 w 338094"/>
              <a:gd name="connsiteY33" fmla="*/ 271096 h 307975"/>
              <a:gd name="connsiteX34" fmla="*/ 94627 w 338094"/>
              <a:gd name="connsiteY34" fmla="*/ 284163 h 307975"/>
              <a:gd name="connsiteX35" fmla="*/ 81424 w 338094"/>
              <a:gd name="connsiteY35" fmla="*/ 271096 h 307975"/>
              <a:gd name="connsiteX36" fmla="*/ 81424 w 338094"/>
              <a:gd name="connsiteY36" fmla="*/ 144344 h 307975"/>
              <a:gd name="connsiteX37" fmla="*/ 65581 w 338094"/>
              <a:gd name="connsiteY37" fmla="*/ 180932 h 307975"/>
              <a:gd name="connsiteX38" fmla="*/ 51058 w 338094"/>
              <a:gd name="connsiteY38" fmla="*/ 186159 h 307975"/>
              <a:gd name="connsiteX39" fmla="*/ 45776 w 338094"/>
              <a:gd name="connsiteY39" fmla="*/ 171785 h 307975"/>
              <a:gd name="connsiteX40" fmla="*/ 80104 w 338094"/>
              <a:gd name="connsiteY40" fmla="*/ 97302 h 307975"/>
              <a:gd name="connsiteX41" fmla="*/ 90666 w 338094"/>
              <a:gd name="connsiteY41" fmla="*/ 92075 h 307975"/>
              <a:gd name="connsiteX42" fmla="*/ 238843 w 338094"/>
              <a:gd name="connsiteY42" fmla="*/ 88900 h 307975"/>
              <a:gd name="connsiteX43" fmla="*/ 286633 w 338094"/>
              <a:gd name="connsiteY43" fmla="*/ 88900 h 307975"/>
              <a:gd name="connsiteX44" fmla="*/ 297253 w 338094"/>
              <a:gd name="connsiteY44" fmla="*/ 95459 h 307975"/>
              <a:gd name="connsiteX45" fmla="*/ 337077 w 338094"/>
              <a:gd name="connsiteY45" fmla="*/ 180728 h 307975"/>
              <a:gd name="connsiteX46" fmla="*/ 330440 w 338094"/>
              <a:gd name="connsiteY46" fmla="*/ 195158 h 307975"/>
              <a:gd name="connsiteX47" fmla="*/ 315837 w 338094"/>
              <a:gd name="connsiteY47" fmla="*/ 189911 h 307975"/>
              <a:gd name="connsiteX48" fmla="*/ 302563 w 338094"/>
              <a:gd name="connsiteY48" fmla="*/ 163674 h 307975"/>
              <a:gd name="connsiteX49" fmla="*/ 313182 w 338094"/>
              <a:gd name="connsiteY49" fmla="*/ 212212 h 307975"/>
              <a:gd name="connsiteX50" fmla="*/ 306545 w 338094"/>
              <a:gd name="connsiteY50" fmla="*/ 220083 h 307975"/>
              <a:gd name="connsiteX51" fmla="*/ 295925 w 338094"/>
              <a:gd name="connsiteY51" fmla="*/ 220083 h 307975"/>
              <a:gd name="connsiteX52" fmla="*/ 295925 w 338094"/>
              <a:gd name="connsiteY52" fmla="*/ 293545 h 307975"/>
              <a:gd name="connsiteX53" fmla="*/ 282650 w 338094"/>
              <a:gd name="connsiteY53" fmla="*/ 307975 h 307975"/>
              <a:gd name="connsiteX54" fmla="*/ 268048 w 338094"/>
              <a:gd name="connsiteY54" fmla="*/ 293545 h 307975"/>
              <a:gd name="connsiteX55" fmla="*/ 268048 w 338094"/>
              <a:gd name="connsiteY55" fmla="*/ 220083 h 307975"/>
              <a:gd name="connsiteX56" fmla="*/ 257428 w 338094"/>
              <a:gd name="connsiteY56" fmla="*/ 220083 h 307975"/>
              <a:gd name="connsiteX57" fmla="*/ 257428 w 338094"/>
              <a:gd name="connsiteY57" fmla="*/ 293545 h 307975"/>
              <a:gd name="connsiteX58" fmla="*/ 244153 w 338094"/>
              <a:gd name="connsiteY58" fmla="*/ 307975 h 307975"/>
              <a:gd name="connsiteX59" fmla="*/ 229551 w 338094"/>
              <a:gd name="connsiteY59" fmla="*/ 293545 h 307975"/>
              <a:gd name="connsiteX60" fmla="*/ 229551 w 338094"/>
              <a:gd name="connsiteY60" fmla="*/ 220083 h 307975"/>
              <a:gd name="connsiteX61" fmla="*/ 218931 w 338094"/>
              <a:gd name="connsiteY61" fmla="*/ 220083 h 307975"/>
              <a:gd name="connsiteX62" fmla="*/ 212294 w 338094"/>
              <a:gd name="connsiteY62" fmla="*/ 212212 h 307975"/>
              <a:gd name="connsiteX63" fmla="*/ 222914 w 338094"/>
              <a:gd name="connsiteY63" fmla="*/ 163674 h 307975"/>
              <a:gd name="connsiteX64" fmla="*/ 210966 w 338094"/>
              <a:gd name="connsiteY64" fmla="*/ 189911 h 307975"/>
              <a:gd name="connsiteX65" fmla="*/ 195036 w 338094"/>
              <a:gd name="connsiteY65" fmla="*/ 195158 h 307975"/>
              <a:gd name="connsiteX66" fmla="*/ 188399 w 338094"/>
              <a:gd name="connsiteY66" fmla="*/ 180728 h 307975"/>
              <a:gd name="connsiteX67" fmla="*/ 228223 w 338094"/>
              <a:gd name="connsiteY67" fmla="*/ 95459 h 307975"/>
              <a:gd name="connsiteX68" fmla="*/ 238843 w 338094"/>
              <a:gd name="connsiteY68" fmla="*/ 88900 h 307975"/>
              <a:gd name="connsiteX69" fmla="*/ 40753 w 338094"/>
              <a:gd name="connsiteY69" fmla="*/ 63500 h 307975"/>
              <a:gd name="connsiteX70" fmla="*/ 79117 w 338094"/>
              <a:gd name="connsiteY70" fmla="*/ 63500 h 307975"/>
              <a:gd name="connsiteX71" fmla="*/ 85732 w 338094"/>
              <a:gd name="connsiteY71" fmla="*/ 81882 h 307975"/>
              <a:gd name="connsiteX72" fmla="*/ 85732 w 338094"/>
              <a:gd name="connsiteY72" fmla="*/ 83195 h 307975"/>
              <a:gd name="connsiteX73" fmla="*/ 73826 w 338094"/>
              <a:gd name="connsiteY73" fmla="*/ 92385 h 307975"/>
              <a:gd name="connsiteX74" fmla="*/ 51336 w 338094"/>
              <a:gd name="connsiteY74" fmla="*/ 139652 h 307975"/>
              <a:gd name="connsiteX75" fmla="*/ 39430 w 338094"/>
              <a:gd name="connsiteY75" fmla="*/ 168538 h 307975"/>
              <a:gd name="connsiteX76" fmla="*/ 48690 w 338094"/>
              <a:gd name="connsiteY76" fmla="*/ 192171 h 307975"/>
              <a:gd name="connsiteX77" fmla="*/ 55305 w 338094"/>
              <a:gd name="connsiteY77" fmla="*/ 194797 h 307975"/>
              <a:gd name="connsiteX78" fmla="*/ 55305 w 338094"/>
              <a:gd name="connsiteY78" fmla="*/ 227621 h 307975"/>
              <a:gd name="connsiteX79" fmla="*/ 43398 w 338094"/>
              <a:gd name="connsiteY79" fmla="*/ 238125 h 307975"/>
              <a:gd name="connsiteX80" fmla="*/ 32815 w 338094"/>
              <a:gd name="connsiteY80" fmla="*/ 227621 h 307975"/>
              <a:gd name="connsiteX81" fmla="*/ 32815 w 338094"/>
              <a:gd name="connsiteY81" fmla="*/ 112080 h 307975"/>
              <a:gd name="connsiteX82" fmla="*/ 18263 w 338094"/>
              <a:gd name="connsiteY82" fmla="*/ 144904 h 307975"/>
              <a:gd name="connsiteX83" fmla="*/ 5034 w 338094"/>
              <a:gd name="connsiteY83" fmla="*/ 148843 h 307975"/>
              <a:gd name="connsiteX84" fmla="*/ 1065 w 338094"/>
              <a:gd name="connsiteY84" fmla="*/ 137026 h 307975"/>
              <a:gd name="connsiteX85" fmla="*/ 31492 w 338094"/>
              <a:gd name="connsiteY85" fmla="*/ 68752 h 307975"/>
              <a:gd name="connsiteX86" fmla="*/ 40753 w 338094"/>
              <a:gd name="connsiteY86" fmla="*/ 63500 h 307975"/>
              <a:gd name="connsiteX87" fmla="*/ 157633 w 338094"/>
              <a:gd name="connsiteY87" fmla="*/ 53975 h 307975"/>
              <a:gd name="connsiteX88" fmla="*/ 197198 w 338094"/>
              <a:gd name="connsiteY88" fmla="*/ 53975 h 307975"/>
              <a:gd name="connsiteX89" fmla="*/ 207749 w 338094"/>
              <a:gd name="connsiteY89" fmla="*/ 59183 h 307975"/>
              <a:gd name="connsiteX90" fmla="*/ 222256 w 338094"/>
              <a:gd name="connsiteY90" fmla="*/ 90434 h 307975"/>
              <a:gd name="connsiteX91" fmla="*/ 220937 w 338094"/>
              <a:gd name="connsiteY91" fmla="*/ 91736 h 307975"/>
              <a:gd name="connsiteX92" fmla="*/ 210386 w 338094"/>
              <a:gd name="connsiteY92" fmla="*/ 115174 h 307975"/>
              <a:gd name="connsiteX93" fmla="*/ 206430 w 338094"/>
              <a:gd name="connsiteY93" fmla="*/ 106060 h 307975"/>
              <a:gd name="connsiteX94" fmla="*/ 206430 w 338094"/>
              <a:gd name="connsiteY94" fmla="*/ 122987 h 307975"/>
              <a:gd name="connsiteX95" fmla="*/ 185328 w 338094"/>
              <a:gd name="connsiteY95" fmla="*/ 169863 h 307975"/>
              <a:gd name="connsiteX96" fmla="*/ 169502 w 338094"/>
              <a:gd name="connsiteY96" fmla="*/ 137310 h 307975"/>
              <a:gd name="connsiteX97" fmla="*/ 149719 w 338094"/>
              <a:gd name="connsiteY97" fmla="*/ 93038 h 307975"/>
              <a:gd name="connsiteX98" fmla="*/ 136531 w 338094"/>
              <a:gd name="connsiteY98" fmla="*/ 83924 h 307975"/>
              <a:gd name="connsiteX99" fmla="*/ 136531 w 338094"/>
              <a:gd name="connsiteY99" fmla="*/ 82621 h 307975"/>
              <a:gd name="connsiteX100" fmla="*/ 144444 w 338094"/>
              <a:gd name="connsiteY100" fmla="*/ 66996 h 307975"/>
              <a:gd name="connsiteX101" fmla="*/ 147082 w 338094"/>
              <a:gd name="connsiteY101" fmla="*/ 59183 h 307975"/>
              <a:gd name="connsiteX102" fmla="*/ 157633 w 338094"/>
              <a:gd name="connsiteY102" fmla="*/ 53975 h 307975"/>
              <a:gd name="connsiteX103" fmla="*/ 111926 w 338094"/>
              <a:gd name="connsiteY103" fmla="*/ 38100 h 307975"/>
              <a:gd name="connsiteX104" fmla="*/ 136533 w 338094"/>
              <a:gd name="connsiteY104" fmla="*/ 61913 h 307975"/>
              <a:gd name="connsiteX105" fmla="*/ 111926 w 338094"/>
              <a:gd name="connsiteY105" fmla="*/ 85726 h 307975"/>
              <a:gd name="connsiteX106" fmla="*/ 87319 w 338094"/>
              <a:gd name="connsiteY106" fmla="*/ 61913 h 307975"/>
              <a:gd name="connsiteX107" fmla="*/ 111926 w 338094"/>
              <a:gd name="connsiteY107" fmla="*/ 38100 h 307975"/>
              <a:gd name="connsiteX108" fmla="*/ 262738 w 338094"/>
              <a:gd name="connsiteY108" fmla="*/ 28575 h 307975"/>
              <a:gd name="connsiteX109" fmla="*/ 290519 w 338094"/>
              <a:gd name="connsiteY109" fmla="*/ 56221 h 307975"/>
              <a:gd name="connsiteX110" fmla="*/ 262738 w 338094"/>
              <a:gd name="connsiteY110" fmla="*/ 82550 h 307975"/>
              <a:gd name="connsiteX111" fmla="*/ 234956 w 338094"/>
              <a:gd name="connsiteY111" fmla="*/ 56221 h 307975"/>
              <a:gd name="connsiteX112" fmla="*/ 262738 w 338094"/>
              <a:gd name="connsiteY112" fmla="*/ 28575 h 307975"/>
              <a:gd name="connsiteX113" fmla="*/ 58744 w 338094"/>
              <a:gd name="connsiteY113" fmla="*/ 15875 h 307975"/>
              <a:gd name="connsiteX114" fmla="*/ 80969 w 338094"/>
              <a:gd name="connsiteY114" fmla="*/ 38100 h 307975"/>
              <a:gd name="connsiteX115" fmla="*/ 58744 w 338094"/>
              <a:gd name="connsiteY115" fmla="*/ 60325 h 307975"/>
              <a:gd name="connsiteX116" fmla="*/ 36519 w 338094"/>
              <a:gd name="connsiteY116" fmla="*/ 38100 h 307975"/>
              <a:gd name="connsiteX117" fmla="*/ 58744 w 338094"/>
              <a:gd name="connsiteY117" fmla="*/ 15875 h 307975"/>
              <a:gd name="connsiteX118" fmla="*/ 177013 w 338094"/>
              <a:gd name="connsiteY118" fmla="*/ 0 h 307975"/>
              <a:gd name="connsiteX119" fmla="*/ 200032 w 338094"/>
              <a:gd name="connsiteY119" fmla="*/ 23813 h 307975"/>
              <a:gd name="connsiteX120" fmla="*/ 177013 w 338094"/>
              <a:gd name="connsiteY120" fmla="*/ 47626 h 307975"/>
              <a:gd name="connsiteX121" fmla="*/ 153994 w 338094"/>
              <a:gd name="connsiteY121" fmla="*/ 23813 h 307975"/>
              <a:gd name="connsiteX122" fmla="*/ 177013 w 338094"/>
              <a:gd name="connsiteY122" fmla="*/ 0 h 30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38094" h="307975">
                <a:moveTo>
                  <a:pt x="182569" y="192088"/>
                </a:moveTo>
                <a:cubicBezTo>
                  <a:pt x="183892" y="197354"/>
                  <a:pt x="187861" y="201303"/>
                  <a:pt x="191830" y="202620"/>
                </a:cubicBezTo>
                <a:cubicBezTo>
                  <a:pt x="195798" y="205253"/>
                  <a:pt x="201090" y="205253"/>
                  <a:pt x="206382" y="203936"/>
                </a:cubicBezTo>
                <a:cubicBezTo>
                  <a:pt x="206382" y="203936"/>
                  <a:pt x="206382" y="203936"/>
                  <a:pt x="205059" y="209202"/>
                </a:cubicBezTo>
                <a:cubicBezTo>
                  <a:pt x="203736" y="213151"/>
                  <a:pt x="205059" y="217101"/>
                  <a:pt x="206382" y="221050"/>
                </a:cubicBezTo>
                <a:cubicBezTo>
                  <a:pt x="206382" y="221050"/>
                  <a:pt x="206382" y="221050"/>
                  <a:pt x="206382" y="234215"/>
                </a:cubicBezTo>
                <a:cubicBezTo>
                  <a:pt x="206382" y="240797"/>
                  <a:pt x="201090" y="246063"/>
                  <a:pt x="194476" y="246063"/>
                </a:cubicBezTo>
                <a:cubicBezTo>
                  <a:pt x="187861" y="246063"/>
                  <a:pt x="182569" y="240797"/>
                  <a:pt x="182569" y="234215"/>
                </a:cubicBezTo>
                <a:cubicBezTo>
                  <a:pt x="182569" y="234215"/>
                  <a:pt x="182569" y="234215"/>
                  <a:pt x="182569" y="192088"/>
                </a:cubicBezTo>
                <a:close/>
                <a:moveTo>
                  <a:pt x="149231" y="183859"/>
                </a:moveTo>
                <a:cubicBezTo>
                  <a:pt x="153200" y="192930"/>
                  <a:pt x="163783" y="196818"/>
                  <a:pt x="173044" y="194226"/>
                </a:cubicBezTo>
                <a:cubicBezTo>
                  <a:pt x="173044" y="194226"/>
                  <a:pt x="173044" y="194226"/>
                  <a:pt x="173044" y="234400"/>
                </a:cubicBezTo>
                <a:cubicBezTo>
                  <a:pt x="173044" y="240879"/>
                  <a:pt x="167752" y="246063"/>
                  <a:pt x="159815" y="246063"/>
                </a:cubicBezTo>
                <a:cubicBezTo>
                  <a:pt x="155846" y="246063"/>
                  <a:pt x="149231" y="242175"/>
                  <a:pt x="149231" y="234400"/>
                </a:cubicBezTo>
                <a:cubicBezTo>
                  <a:pt x="149231" y="234400"/>
                  <a:pt x="149231" y="234400"/>
                  <a:pt x="149231" y="183859"/>
                </a:cubicBezTo>
                <a:close/>
                <a:moveTo>
                  <a:pt x="74619" y="182563"/>
                </a:moveTo>
                <a:cubicBezTo>
                  <a:pt x="74619" y="182563"/>
                  <a:pt x="74619" y="182563"/>
                  <a:pt x="74619" y="238126"/>
                </a:cubicBezTo>
                <a:cubicBezTo>
                  <a:pt x="67673" y="238126"/>
                  <a:pt x="63506" y="232957"/>
                  <a:pt x="63506" y="227789"/>
                </a:cubicBezTo>
                <a:cubicBezTo>
                  <a:pt x="63506" y="227789"/>
                  <a:pt x="63506" y="227789"/>
                  <a:pt x="63506" y="192900"/>
                </a:cubicBezTo>
                <a:cubicBezTo>
                  <a:pt x="67673" y="191608"/>
                  <a:pt x="71841" y="189024"/>
                  <a:pt x="73230" y="183855"/>
                </a:cubicBezTo>
                <a:cubicBezTo>
                  <a:pt x="73230" y="183855"/>
                  <a:pt x="73230" y="183855"/>
                  <a:pt x="74619" y="182563"/>
                </a:cubicBezTo>
                <a:close/>
                <a:moveTo>
                  <a:pt x="90666" y="92075"/>
                </a:moveTo>
                <a:cubicBezTo>
                  <a:pt x="90666" y="92075"/>
                  <a:pt x="90666" y="92075"/>
                  <a:pt x="130275" y="92075"/>
                </a:cubicBezTo>
                <a:cubicBezTo>
                  <a:pt x="135557" y="92075"/>
                  <a:pt x="139517" y="93382"/>
                  <a:pt x="140838" y="97302"/>
                </a:cubicBezTo>
                <a:lnTo>
                  <a:pt x="175165" y="171785"/>
                </a:lnTo>
                <a:cubicBezTo>
                  <a:pt x="177806" y="177012"/>
                  <a:pt x="175165" y="183546"/>
                  <a:pt x="169884" y="186159"/>
                </a:cubicBezTo>
                <a:cubicBezTo>
                  <a:pt x="165923" y="187466"/>
                  <a:pt x="159322" y="186159"/>
                  <a:pt x="156681" y="180932"/>
                </a:cubicBezTo>
                <a:cubicBezTo>
                  <a:pt x="156681" y="180932"/>
                  <a:pt x="156681" y="180932"/>
                  <a:pt x="139517" y="144344"/>
                </a:cubicBezTo>
                <a:cubicBezTo>
                  <a:pt x="139517" y="144344"/>
                  <a:pt x="139517" y="144344"/>
                  <a:pt x="139517" y="271096"/>
                </a:cubicBezTo>
                <a:cubicBezTo>
                  <a:pt x="139517" y="278936"/>
                  <a:pt x="134236" y="284163"/>
                  <a:pt x="127635" y="284163"/>
                </a:cubicBezTo>
                <a:cubicBezTo>
                  <a:pt x="121033" y="284163"/>
                  <a:pt x="115752" y="278936"/>
                  <a:pt x="115752" y="271096"/>
                </a:cubicBezTo>
                <a:cubicBezTo>
                  <a:pt x="115752" y="271096"/>
                  <a:pt x="115752" y="271096"/>
                  <a:pt x="115752" y="197919"/>
                </a:cubicBezTo>
                <a:cubicBezTo>
                  <a:pt x="115752" y="197919"/>
                  <a:pt x="115752" y="197919"/>
                  <a:pt x="106510" y="197919"/>
                </a:cubicBezTo>
                <a:cubicBezTo>
                  <a:pt x="106510" y="197919"/>
                  <a:pt x="106510" y="197919"/>
                  <a:pt x="106510" y="271096"/>
                </a:cubicBezTo>
                <a:cubicBezTo>
                  <a:pt x="106510" y="278936"/>
                  <a:pt x="101229" y="284163"/>
                  <a:pt x="94627" y="284163"/>
                </a:cubicBezTo>
                <a:cubicBezTo>
                  <a:pt x="86706" y="284163"/>
                  <a:pt x="81424" y="278936"/>
                  <a:pt x="81424" y="271096"/>
                </a:cubicBezTo>
                <a:cubicBezTo>
                  <a:pt x="81424" y="271096"/>
                  <a:pt x="81424" y="271096"/>
                  <a:pt x="81424" y="144344"/>
                </a:cubicBezTo>
                <a:cubicBezTo>
                  <a:pt x="81424" y="144344"/>
                  <a:pt x="81424" y="144344"/>
                  <a:pt x="65581" y="180932"/>
                </a:cubicBezTo>
                <a:cubicBezTo>
                  <a:pt x="62940" y="186159"/>
                  <a:pt x="56339" y="187466"/>
                  <a:pt x="51058" y="186159"/>
                </a:cubicBezTo>
                <a:cubicBezTo>
                  <a:pt x="45776" y="183546"/>
                  <a:pt x="44456" y="177012"/>
                  <a:pt x="45776" y="171785"/>
                </a:cubicBezTo>
                <a:cubicBezTo>
                  <a:pt x="45776" y="171785"/>
                  <a:pt x="45776" y="171785"/>
                  <a:pt x="80104" y="97302"/>
                </a:cubicBezTo>
                <a:cubicBezTo>
                  <a:pt x="82745" y="93382"/>
                  <a:pt x="86706" y="92075"/>
                  <a:pt x="90666" y="92075"/>
                </a:cubicBezTo>
                <a:close/>
                <a:moveTo>
                  <a:pt x="238843" y="88900"/>
                </a:moveTo>
                <a:cubicBezTo>
                  <a:pt x="238843" y="88900"/>
                  <a:pt x="238843" y="88900"/>
                  <a:pt x="286633" y="88900"/>
                </a:cubicBezTo>
                <a:cubicBezTo>
                  <a:pt x="291943" y="88900"/>
                  <a:pt x="295925" y="91524"/>
                  <a:pt x="297253" y="95459"/>
                </a:cubicBezTo>
                <a:cubicBezTo>
                  <a:pt x="297253" y="95459"/>
                  <a:pt x="297253" y="95459"/>
                  <a:pt x="337077" y="180728"/>
                </a:cubicBezTo>
                <a:cubicBezTo>
                  <a:pt x="339732" y="185975"/>
                  <a:pt x="337077" y="192534"/>
                  <a:pt x="330440" y="195158"/>
                </a:cubicBezTo>
                <a:cubicBezTo>
                  <a:pt x="325130" y="197782"/>
                  <a:pt x="318492" y="196470"/>
                  <a:pt x="315837" y="189911"/>
                </a:cubicBezTo>
                <a:cubicBezTo>
                  <a:pt x="315837" y="189911"/>
                  <a:pt x="315837" y="189911"/>
                  <a:pt x="302563" y="163674"/>
                </a:cubicBezTo>
                <a:cubicBezTo>
                  <a:pt x="302563" y="163674"/>
                  <a:pt x="302563" y="163674"/>
                  <a:pt x="313182" y="212212"/>
                </a:cubicBezTo>
                <a:cubicBezTo>
                  <a:pt x="314510" y="216147"/>
                  <a:pt x="310527" y="220083"/>
                  <a:pt x="306545" y="220083"/>
                </a:cubicBezTo>
                <a:cubicBezTo>
                  <a:pt x="306545" y="220083"/>
                  <a:pt x="306545" y="220083"/>
                  <a:pt x="295925" y="220083"/>
                </a:cubicBezTo>
                <a:cubicBezTo>
                  <a:pt x="295925" y="220083"/>
                  <a:pt x="295925" y="220083"/>
                  <a:pt x="295925" y="293545"/>
                </a:cubicBezTo>
                <a:cubicBezTo>
                  <a:pt x="295925" y="301416"/>
                  <a:pt x="290615" y="307975"/>
                  <a:pt x="282650" y="307975"/>
                </a:cubicBezTo>
                <a:cubicBezTo>
                  <a:pt x="274685" y="307975"/>
                  <a:pt x="268048" y="301416"/>
                  <a:pt x="268048" y="293545"/>
                </a:cubicBezTo>
                <a:cubicBezTo>
                  <a:pt x="268048" y="293545"/>
                  <a:pt x="268048" y="293545"/>
                  <a:pt x="268048" y="220083"/>
                </a:cubicBezTo>
                <a:cubicBezTo>
                  <a:pt x="268048" y="220083"/>
                  <a:pt x="268048" y="220083"/>
                  <a:pt x="257428" y="220083"/>
                </a:cubicBezTo>
                <a:cubicBezTo>
                  <a:pt x="257428" y="220083"/>
                  <a:pt x="257428" y="220083"/>
                  <a:pt x="257428" y="293545"/>
                </a:cubicBezTo>
                <a:cubicBezTo>
                  <a:pt x="257428" y="301416"/>
                  <a:pt x="250791" y="307975"/>
                  <a:pt x="244153" y="307975"/>
                </a:cubicBezTo>
                <a:cubicBezTo>
                  <a:pt x="236188" y="307975"/>
                  <a:pt x="229551" y="301416"/>
                  <a:pt x="229551" y="293545"/>
                </a:cubicBezTo>
                <a:cubicBezTo>
                  <a:pt x="229551" y="293545"/>
                  <a:pt x="229551" y="293545"/>
                  <a:pt x="229551" y="220083"/>
                </a:cubicBezTo>
                <a:cubicBezTo>
                  <a:pt x="229551" y="220083"/>
                  <a:pt x="229551" y="220083"/>
                  <a:pt x="218931" y="220083"/>
                </a:cubicBezTo>
                <a:cubicBezTo>
                  <a:pt x="214949" y="220083"/>
                  <a:pt x="210966" y="216147"/>
                  <a:pt x="212294" y="212212"/>
                </a:cubicBezTo>
                <a:cubicBezTo>
                  <a:pt x="212294" y="212212"/>
                  <a:pt x="212294" y="212212"/>
                  <a:pt x="222914" y="163674"/>
                </a:cubicBezTo>
                <a:cubicBezTo>
                  <a:pt x="222914" y="163674"/>
                  <a:pt x="222914" y="163674"/>
                  <a:pt x="210966" y="189911"/>
                </a:cubicBezTo>
                <a:cubicBezTo>
                  <a:pt x="208311" y="196470"/>
                  <a:pt x="200346" y="197782"/>
                  <a:pt x="195036" y="195158"/>
                </a:cubicBezTo>
                <a:cubicBezTo>
                  <a:pt x="188399" y="192534"/>
                  <a:pt x="185744" y="185975"/>
                  <a:pt x="188399" y="180728"/>
                </a:cubicBezTo>
                <a:cubicBezTo>
                  <a:pt x="188399" y="180728"/>
                  <a:pt x="188399" y="180728"/>
                  <a:pt x="228223" y="95459"/>
                </a:cubicBezTo>
                <a:cubicBezTo>
                  <a:pt x="230878" y="91524"/>
                  <a:pt x="234861" y="88900"/>
                  <a:pt x="238843" y="88900"/>
                </a:cubicBezTo>
                <a:close/>
                <a:moveTo>
                  <a:pt x="40753" y="63500"/>
                </a:moveTo>
                <a:cubicBezTo>
                  <a:pt x="40753" y="63500"/>
                  <a:pt x="40753" y="63500"/>
                  <a:pt x="79117" y="63500"/>
                </a:cubicBezTo>
                <a:cubicBezTo>
                  <a:pt x="79117" y="70065"/>
                  <a:pt x="81763" y="76630"/>
                  <a:pt x="85732" y="81882"/>
                </a:cubicBezTo>
                <a:cubicBezTo>
                  <a:pt x="85732" y="81882"/>
                  <a:pt x="85732" y="81882"/>
                  <a:pt x="85732" y="83195"/>
                </a:cubicBezTo>
                <a:cubicBezTo>
                  <a:pt x="80440" y="84507"/>
                  <a:pt x="75149" y="88446"/>
                  <a:pt x="73826" y="92385"/>
                </a:cubicBezTo>
                <a:cubicBezTo>
                  <a:pt x="73826" y="92385"/>
                  <a:pt x="73826" y="92385"/>
                  <a:pt x="51336" y="139652"/>
                </a:cubicBezTo>
                <a:cubicBezTo>
                  <a:pt x="51336" y="139652"/>
                  <a:pt x="51336" y="139652"/>
                  <a:pt x="39430" y="168538"/>
                </a:cubicBezTo>
                <a:cubicBezTo>
                  <a:pt x="34138" y="177728"/>
                  <a:pt x="39430" y="188232"/>
                  <a:pt x="48690" y="192171"/>
                </a:cubicBezTo>
                <a:cubicBezTo>
                  <a:pt x="50013" y="193484"/>
                  <a:pt x="52659" y="193484"/>
                  <a:pt x="55305" y="194797"/>
                </a:cubicBezTo>
                <a:cubicBezTo>
                  <a:pt x="55305" y="194797"/>
                  <a:pt x="55305" y="194797"/>
                  <a:pt x="55305" y="227621"/>
                </a:cubicBezTo>
                <a:cubicBezTo>
                  <a:pt x="55305" y="232873"/>
                  <a:pt x="50013" y="238125"/>
                  <a:pt x="43398" y="238125"/>
                </a:cubicBezTo>
                <a:cubicBezTo>
                  <a:pt x="38107" y="238125"/>
                  <a:pt x="32815" y="232873"/>
                  <a:pt x="32815" y="227621"/>
                </a:cubicBezTo>
                <a:cubicBezTo>
                  <a:pt x="32815" y="155408"/>
                  <a:pt x="32815" y="114706"/>
                  <a:pt x="32815" y="112080"/>
                </a:cubicBezTo>
                <a:cubicBezTo>
                  <a:pt x="32815" y="112080"/>
                  <a:pt x="32815" y="112080"/>
                  <a:pt x="18263" y="144904"/>
                </a:cubicBezTo>
                <a:cubicBezTo>
                  <a:pt x="15617" y="148843"/>
                  <a:pt x="10325" y="151469"/>
                  <a:pt x="5034" y="148843"/>
                </a:cubicBezTo>
                <a:cubicBezTo>
                  <a:pt x="1065" y="146217"/>
                  <a:pt x="-1581" y="140965"/>
                  <a:pt x="1065" y="137026"/>
                </a:cubicBezTo>
                <a:cubicBezTo>
                  <a:pt x="1065" y="137026"/>
                  <a:pt x="1065" y="137026"/>
                  <a:pt x="31492" y="68752"/>
                </a:cubicBezTo>
                <a:cubicBezTo>
                  <a:pt x="34138" y="64813"/>
                  <a:pt x="36784" y="63500"/>
                  <a:pt x="40753" y="63500"/>
                </a:cubicBezTo>
                <a:close/>
                <a:moveTo>
                  <a:pt x="157633" y="53975"/>
                </a:moveTo>
                <a:cubicBezTo>
                  <a:pt x="157633" y="53975"/>
                  <a:pt x="157633" y="53975"/>
                  <a:pt x="197198" y="53975"/>
                </a:cubicBezTo>
                <a:cubicBezTo>
                  <a:pt x="202473" y="53975"/>
                  <a:pt x="206430" y="55277"/>
                  <a:pt x="207749" y="59183"/>
                </a:cubicBezTo>
                <a:cubicBezTo>
                  <a:pt x="207749" y="59183"/>
                  <a:pt x="207749" y="59183"/>
                  <a:pt x="222256" y="90434"/>
                </a:cubicBezTo>
                <a:cubicBezTo>
                  <a:pt x="222256" y="90434"/>
                  <a:pt x="220937" y="91736"/>
                  <a:pt x="220937" y="91736"/>
                </a:cubicBezTo>
                <a:cubicBezTo>
                  <a:pt x="220937" y="91736"/>
                  <a:pt x="220937" y="91736"/>
                  <a:pt x="210386" y="115174"/>
                </a:cubicBezTo>
                <a:cubicBezTo>
                  <a:pt x="210386" y="115174"/>
                  <a:pt x="210386" y="115174"/>
                  <a:pt x="206430" y="106060"/>
                </a:cubicBezTo>
                <a:cubicBezTo>
                  <a:pt x="206430" y="106060"/>
                  <a:pt x="206430" y="106060"/>
                  <a:pt x="206430" y="122987"/>
                </a:cubicBezTo>
                <a:cubicBezTo>
                  <a:pt x="199836" y="138612"/>
                  <a:pt x="205111" y="126893"/>
                  <a:pt x="185328" y="169863"/>
                </a:cubicBezTo>
                <a:cubicBezTo>
                  <a:pt x="184009" y="168561"/>
                  <a:pt x="170821" y="138612"/>
                  <a:pt x="169502" y="137310"/>
                </a:cubicBezTo>
                <a:cubicBezTo>
                  <a:pt x="169502" y="137310"/>
                  <a:pt x="169502" y="137310"/>
                  <a:pt x="149719" y="93038"/>
                </a:cubicBezTo>
                <a:cubicBezTo>
                  <a:pt x="147082" y="89132"/>
                  <a:pt x="143125" y="85226"/>
                  <a:pt x="136531" y="83924"/>
                </a:cubicBezTo>
                <a:cubicBezTo>
                  <a:pt x="136531" y="83924"/>
                  <a:pt x="136531" y="83924"/>
                  <a:pt x="136531" y="82621"/>
                </a:cubicBezTo>
                <a:cubicBezTo>
                  <a:pt x="140488" y="78715"/>
                  <a:pt x="143125" y="73507"/>
                  <a:pt x="144444" y="66996"/>
                </a:cubicBezTo>
                <a:cubicBezTo>
                  <a:pt x="144444" y="66996"/>
                  <a:pt x="144444" y="66996"/>
                  <a:pt x="147082" y="59183"/>
                </a:cubicBezTo>
                <a:cubicBezTo>
                  <a:pt x="149719" y="55277"/>
                  <a:pt x="153676" y="53975"/>
                  <a:pt x="157633" y="53975"/>
                </a:cubicBezTo>
                <a:close/>
                <a:moveTo>
                  <a:pt x="111926" y="38100"/>
                </a:moveTo>
                <a:cubicBezTo>
                  <a:pt x="125516" y="38100"/>
                  <a:pt x="136533" y="48761"/>
                  <a:pt x="136533" y="61913"/>
                </a:cubicBezTo>
                <a:cubicBezTo>
                  <a:pt x="136533" y="75065"/>
                  <a:pt x="125516" y="85726"/>
                  <a:pt x="111926" y="85726"/>
                </a:cubicBezTo>
                <a:cubicBezTo>
                  <a:pt x="98336" y="85726"/>
                  <a:pt x="87319" y="75065"/>
                  <a:pt x="87319" y="61913"/>
                </a:cubicBezTo>
                <a:cubicBezTo>
                  <a:pt x="87319" y="48761"/>
                  <a:pt x="98336" y="38100"/>
                  <a:pt x="111926" y="38100"/>
                </a:cubicBezTo>
                <a:close/>
                <a:moveTo>
                  <a:pt x="262738" y="28575"/>
                </a:moveTo>
                <a:cubicBezTo>
                  <a:pt x="278613" y="28575"/>
                  <a:pt x="290519" y="40423"/>
                  <a:pt x="290519" y="56221"/>
                </a:cubicBezTo>
                <a:cubicBezTo>
                  <a:pt x="290519" y="72018"/>
                  <a:pt x="277290" y="82550"/>
                  <a:pt x="262738" y="82550"/>
                </a:cubicBezTo>
                <a:cubicBezTo>
                  <a:pt x="248185" y="82550"/>
                  <a:pt x="234956" y="72018"/>
                  <a:pt x="234956" y="56221"/>
                </a:cubicBezTo>
                <a:cubicBezTo>
                  <a:pt x="234956" y="40423"/>
                  <a:pt x="248185" y="28575"/>
                  <a:pt x="262738" y="28575"/>
                </a:cubicBezTo>
                <a:close/>
                <a:moveTo>
                  <a:pt x="58744" y="15875"/>
                </a:moveTo>
                <a:cubicBezTo>
                  <a:pt x="71019" y="15875"/>
                  <a:pt x="80969" y="25825"/>
                  <a:pt x="80969" y="38100"/>
                </a:cubicBezTo>
                <a:cubicBezTo>
                  <a:pt x="80969" y="50375"/>
                  <a:pt x="71019" y="60325"/>
                  <a:pt x="58744" y="60325"/>
                </a:cubicBezTo>
                <a:cubicBezTo>
                  <a:pt x="46469" y="60325"/>
                  <a:pt x="36519" y="50375"/>
                  <a:pt x="36519" y="38100"/>
                </a:cubicBezTo>
                <a:cubicBezTo>
                  <a:pt x="36519" y="25825"/>
                  <a:pt x="46469" y="15875"/>
                  <a:pt x="58744" y="15875"/>
                </a:cubicBezTo>
                <a:close/>
                <a:moveTo>
                  <a:pt x="177013" y="0"/>
                </a:moveTo>
                <a:cubicBezTo>
                  <a:pt x="189726" y="0"/>
                  <a:pt x="200032" y="10661"/>
                  <a:pt x="200032" y="23813"/>
                </a:cubicBezTo>
                <a:cubicBezTo>
                  <a:pt x="200032" y="36965"/>
                  <a:pt x="189726" y="47626"/>
                  <a:pt x="177013" y="47626"/>
                </a:cubicBezTo>
                <a:cubicBezTo>
                  <a:pt x="164300" y="47626"/>
                  <a:pt x="153994" y="36965"/>
                  <a:pt x="153994" y="23813"/>
                </a:cubicBezTo>
                <a:cubicBezTo>
                  <a:pt x="153994" y="10661"/>
                  <a:pt x="164300" y="0"/>
                  <a:pt x="17701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51" grpId="0" animBg="1"/>
      <p:bldP spid="5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4263070" y="1854200"/>
            <a:ext cx="3665860" cy="3886638"/>
            <a:chOff x="4263070" y="1854200"/>
            <a:chExt cx="3665860" cy="3886638"/>
          </a:xfrm>
        </p:grpSpPr>
        <p:sp>
          <p:nvSpPr>
            <p:cNvPr id="17" name="Freeform: Shape 4"/>
            <p:cNvSpPr/>
            <p:nvPr/>
          </p:nvSpPr>
          <p:spPr>
            <a:xfrm rot="17884962">
              <a:off x="4637921" y="2364823"/>
              <a:ext cx="1182992" cy="1932693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-1" fmla="*/ 590550 w 1276350"/>
                <a:gd name="connsiteY0-2" fmla="*/ 2349500 h 2349500"/>
                <a:gd name="connsiteX1-3" fmla="*/ 394494 w 1276350"/>
                <a:gd name="connsiteY1-4" fmla="*/ 1397000 h 2349500"/>
                <a:gd name="connsiteX2-5" fmla="*/ 0 w 1276350"/>
                <a:gd name="connsiteY2-6" fmla="*/ 958850 h 2349500"/>
                <a:gd name="connsiteX3-7" fmla="*/ 12700 w 1276350"/>
                <a:gd name="connsiteY3-8" fmla="*/ 50800 h 2349500"/>
                <a:gd name="connsiteX4-9" fmla="*/ 1130300 w 1276350"/>
                <a:gd name="connsiteY4-10" fmla="*/ 0 h 2349500"/>
                <a:gd name="connsiteX5-11" fmla="*/ 1276350 w 1276350"/>
                <a:gd name="connsiteY5-12" fmla="*/ 1073150 h 2349500"/>
                <a:gd name="connsiteX6-13" fmla="*/ 590550 w 1276350"/>
                <a:gd name="connsiteY6-14" fmla="*/ 2349500 h 2349500"/>
                <a:gd name="connsiteX0-15" fmla="*/ 673893 w 1359693"/>
                <a:gd name="connsiteY0-16" fmla="*/ 2349500 h 2349500"/>
                <a:gd name="connsiteX1-17" fmla="*/ 477837 w 1359693"/>
                <a:gd name="connsiteY1-18" fmla="*/ 1397000 h 2349500"/>
                <a:gd name="connsiteX2-19" fmla="*/ 0 w 1359693"/>
                <a:gd name="connsiteY2-20" fmla="*/ 908844 h 2349500"/>
                <a:gd name="connsiteX3-21" fmla="*/ 96043 w 1359693"/>
                <a:gd name="connsiteY3-22" fmla="*/ 50800 h 2349500"/>
                <a:gd name="connsiteX4-23" fmla="*/ 1213643 w 1359693"/>
                <a:gd name="connsiteY4-24" fmla="*/ 0 h 2349500"/>
                <a:gd name="connsiteX5-25" fmla="*/ 1359693 w 1359693"/>
                <a:gd name="connsiteY5-26" fmla="*/ 1073150 h 2349500"/>
                <a:gd name="connsiteX6-27" fmla="*/ 673893 w 1359693"/>
                <a:gd name="connsiteY6-28" fmla="*/ 2349500 h 2349500"/>
                <a:gd name="connsiteX0-29" fmla="*/ 673893 w 1359693"/>
                <a:gd name="connsiteY0-30" fmla="*/ 2349500 h 2349500"/>
                <a:gd name="connsiteX1-31" fmla="*/ 477837 w 1359693"/>
                <a:gd name="connsiteY1-32" fmla="*/ 1397000 h 2349500"/>
                <a:gd name="connsiteX2-33" fmla="*/ 0 w 1359693"/>
                <a:gd name="connsiteY2-34" fmla="*/ 908844 h 2349500"/>
                <a:gd name="connsiteX3-35" fmla="*/ 96043 w 1359693"/>
                <a:gd name="connsiteY3-36" fmla="*/ 50800 h 2349500"/>
                <a:gd name="connsiteX4-37" fmla="*/ 1213643 w 1359693"/>
                <a:gd name="connsiteY4-38" fmla="*/ 0 h 2349500"/>
                <a:gd name="connsiteX5-39" fmla="*/ 1359693 w 1359693"/>
                <a:gd name="connsiteY5-40" fmla="*/ 1073150 h 2349500"/>
                <a:gd name="connsiteX6-41" fmla="*/ 673893 w 1359693"/>
                <a:gd name="connsiteY6-42" fmla="*/ 2349500 h 2349500"/>
                <a:gd name="connsiteX0-43" fmla="*/ 673893 w 1359693"/>
                <a:gd name="connsiteY0-44" fmla="*/ 2349500 h 2349500"/>
                <a:gd name="connsiteX1-45" fmla="*/ 477837 w 1359693"/>
                <a:gd name="connsiteY1-46" fmla="*/ 1397000 h 2349500"/>
                <a:gd name="connsiteX2-47" fmla="*/ 0 w 1359693"/>
                <a:gd name="connsiteY2-48" fmla="*/ 908844 h 2349500"/>
                <a:gd name="connsiteX3-49" fmla="*/ 96043 w 1359693"/>
                <a:gd name="connsiteY3-50" fmla="*/ 50800 h 2349500"/>
                <a:gd name="connsiteX4-51" fmla="*/ 1213643 w 1359693"/>
                <a:gd name="connsiteY4-52" fmla="*/ 0 h 2349500"/>
                <a:gd name="connsiteX5-53" fmla="*/ 1359693 w 1359693"/>
                <a:gd name="connsiteY5-54" fmla="*/ 1073150 h 2349500"/>
                <a:gd name="connsiteX6-55" fmla="*/ 673893 w 1359693"/>
                <a:gd name="connsiteY6-56" fmla="*/ 2349500 h 2349500"/>
                <a:gd name="connsiteX0-57" fmla="*/ 673893 w 1359693"/>
                <a:gd name="connsiteY0-58" fmla="*/ 2349500 h 2349500"/>
                <a:gd name="connsiteX1-59" fmla="*/ 477837 w 1359693"/>
                <a:gd name="connsiteY1-60" fmla="*/ 1397000 h 2349500"/>
                <a:gd name="connsiteX2-61" fmla="*/ 0 w 1359693"/>
                <a:gd name="connsiteY2-62" fmla="*/ 908844 h 2349500"/>
                <a:gd name="connsiteX3-63" fmla="*/ 96043 w 1359693"/>
                <a:gd name="connsiteY3-64" fmla="*/ 50800 h 2349500"/>
                <a:gd name="connsiteX4-65" fmla="*/ 1213643 w 1359693"/>
                <a:gd name="connsiteY4-66" fmla="*/ 0 h 2349500"/>
                <a:gd name="connsiteX5-67" fmla="*/ 1359693 w 1359693"/>
                <a:gd name="connsiteY5-68" fmla="*/ 1073150 h 2349500"/>
                <a:gd name="connsiteX6-69" fmla="*/ 673893 w 1359693"/>
                <a:gd name="connsiteY6-70" fmla="*/ 2349500 h 2349500"/>
                <a:gd name="connsiteX0-71" fmla="*/ 685800 w 1359693"/>
                <a:gd name="connsiteY0-72" fmla="*/ 2356644 h 2356644"/>
                <a:gd name="connsiteX1-73" fmla="*/ 477837 w 1359693"/>
                <a:gd name="connsiteY1-74" fmla="*/ 1397000 h 2356644"/>
                <a:gd name="connsiteX2-75" fmla="*/ 0 w 1359693"/>
                <a:gd name="connsiteY2-76" fmla="*/ 908844 h 2356644"/>
                <a:gd name="connsiteX3-77" fmla="*/ 96043 w 1359693"/>
                <a:gd name="connsiteY3-78" fmla="*/ 50800 h 2356644"/>
                <a:gd name="connsiteX4-79" fmla="*/ 1213643 w 1359693"/>
                <a:gd name="connsiteY4-80" fmla="*/ 0 h 2356644"/>
                <a:gd name="connsiteX5-81" fmla="*/ 1359693 w 1359693"/>
                <a:gd name="connsiteY5-82" fmla="*/ 1073150 h 2356644"/>
                <a:gd name="connsiteX6-83" fmla="*/ 685800 w 1359693"/>
                <a:gd name="connsiteY6-84" fmla="*/ 2356644 h 2356644"/>
                <a:gd name="connsiteX0-85" fmla="*/ 685800 w 1359693"/>
                <a:gd name="connsiteY0-86" fmla="*/ 2356644 h 2356644"/>
                <a:gd name="connsiteX1-87" fmla="*/ 477837 w 1359693"/>
                <a:gd name="connsiteY1-88" fmla="*/ 1397000 h 2356644"/>
                <a:gd name="connsiteX2-89" fmla="*/ 0 w 1359693"/>
                <a:gd name="connsiteY2-90" fmla="*/ 908844 h 2356644"/>
                <a:gd name="connsiteX3-91" fmla="*/ 96043 w 1359693"/>
                <a:gd name="connsiteY3-92" fmla="*/ 50800 h 2356644"/>
                <a:gd name="connsiteX4-93" fmla="*/ 1213643 w 1359693"/>
                <a:gd name="connsiteY4-94" fmla="*/ 0 h 2356644"/>
                <a:gd name="connsiteX5-95" fmla="*/ 1359693 w 1359693"/>
                <a:gd name="connsiteY5-96" fmla="*/ 1073150 h 2356644"/>
                <a:gd name="connsiteX6-97" fmla="*/ 685800 w 1359693"/>
                <a:gd name="connsiteY6-98" fmla="*/ 2356644 h 2356644"/>
                <a:gd name="connsiteX0-99" fmla="*/ 685800 w 1359693"/>
                <a:gd name="connsiteY0-100" fmla="*/ 2356644 h 2356644"/>
                <a:gd name="connsiteX1-101" fmla="*/ 477837 w 1359693"/>
                <a:gd name="connsiteY1-102" fmla="*/ 1397000 h 2356644"/>
                <a:gd name="connsiteX2-103" fmla="*/ 0 w 1359693"/>
                <a:gd name="connsiteY2-104" fmla="*/ 908844 h 2356644"/>
                <a:gd name="connsiteX3-105" fmla="*/ 96043 w 1359693"/>
                <a:gd name="connsiteY3-106" fmla="*/ 50800 h 2356644"/>
                <a:gd name="connsiteX4-107" fmla="*/ 1213643 w 1359693"/>
                <a:gd name="connsiteY4-108" fmla="*/ 0 h 2356644"/>
                <a:gd name="connsiteX5-109" fmla="*/ 1359693 w 1359693"/>
                <a:gd name="connsiteY5-110" fmla="*/ 1073150 h 2356644"/>
                <a:gd name="connsiteX6-111" fmla="*/ 685800 w 1359693"/>
                <a:gd name="connsiteY6-112" fmla="*/ 2356644 h 2356644"/>
                <a:gd name="connsiteX0-113" fmla="*/ 685800 w 1359693"/>
                <a:gd name="connsiteY0-114" fmla="*/ 2356644 h 2356644"/>
                <a:gd name="connsiteX1-115" fmla="*/ 477837 w 1359693"/>
                <a:gd name="connsiteY1-116" fmla="*/ 1397000 h 2356644"/>
                <a:gd name="connsiteX2-117" fmla="*/ 0 w 1359693"/>
                <a:gd name="connsiteY2-118" fmla="*/ 908844 h 2356644"/>
                <a:gd name="connsiteX3-119" fmla="*/ 96043 w 1359693"/>
                <a:gd name="connsiteY3-120" fmla="*/ 50800 h 2356644"/>
                <a:gd name="connsiteX4-121" fmla="*/ 1213643 w 1359693"/>
                <a:gd name="connsiteY4-122" fmla="*/ 0 h 2356644"/>
                <a:gd name="connsiteX5-123" fmla="*/ 1359693 w 1359693"/>
                <a:gd name="connsiteY5-124" fmla="*/ 1073150 h 2356644"/>
                <a:gd name="connsiteX6-125" fmla="*/ 685800 w 1359693"/>
                <a:gd name="connsiteY6-126" fmla="*/ 2356644 h 2356644"/>
                <a:gd name="connsiteX0-127" fmla="*/ 685800 w 1404066"/>
                <a:gd name="connsiteY0-128" fmla="*/ 2356644 h 2356644"/>
                <a:gd name="connsiteX1-129" fmla="*/ 477837 w 1404066"/>
                <a:gd name="connsiteY1-130" fmla="*/ 1397000 h 2356644"/>
                <a:gd name="connsiteX2-131" fmla="*/ 0 w 1404066"/>
                <a:gd name="connsiteY2-132" fmla="*/ 908844 h 2356644"/>
                <a:gd name="connsiteX3-133" fmla="*/ 96043 w 1404066"/>
                <a:gd name="connsiteY3-134" fmla="*/ 50800 h 2356644"/>
                <a:gd name="connsiteX4-135" fmla="*/ 1213643 w 1404066"/>
                <a:gd name="connsiteY4-136" fmla="*/ 0 h 2356644"/>
                <a:gd name="connsiteX5-137" fmla="*/ 1359693 w 1404066"/>
                <a:gd name="connsiteY5-138" fmla="*/ 1073150 h 2356644"/>
                <a:gd name="connsiteX6-139" fmla="*/ 685800 w 1404066"/>
                <a:gd name="connsiteY6-140" fmla="*/ 2356644 h 2356644"/>
                <a:gd name="connsiteX0-141" fmla="*/ 685800 w 1444658"/>
                <a:gd name="connsiteY0-142" fmla="*/ 2356644 h 2356644"/>
                <a:gd name="connsiteX1-143" fmla="*/ 477837 w 1444658"/>
                <a:gd name="connsiteY1-144" fmla="*/ 1397000 h 2356644"/>
                <a:gd name="connsiteX2-145" fmla="*/ 0 w 1444658"/>
                <a:gd name="connsiteY2-146" fmla="*/ 908844 h 2356644"/>
                <a:gd name="connsiteX3-147" fmla="*/ 96043 w 1444658"/>
                <a:gd name="connsiteY3-148" fmla="*/ 50800 h 2356644"/>
                <a:gd name="connsiteX4-149" fmla="*/ 1213643 w 1444658"/>
                <a:gd name="connsiteY4-150" fmla="*/ 0 h 2356644"/>
                <a:gd name="connsiteX5-151" fmla="*/ 1359693 w 1444658"/>
                <a:gd name="connsiteY5-152" fmla="*/ 1073150 h 2356644"/>
                <a:gd name="connsiteX6-153" fmla="*/ 685800 w 1444658"/>
                <a:gd name="connsiteY6-154" fmla="*/ 2356644 h 2356644"/>
                <a:gd name="connsiteX0-155" fmla="*/ 685800 w 1458167"/>
                <a:gd name="connsiteY0-156" fmla="*/ 2356644 h 2356644"/>
                <a:gd name="connsiteX1-157" fmla="*/ 477837 w 1458167"/>
                <a:gd name="connsiteY1-158" fmla="*/ 1397000 h 2356644"/>
                <a:gd name="connsiteX2-159" fmla="*/ 0 w 1458167"/>
                <a:gd name="connsiteY2-160" fmla="*/ 908844 h 2356644"/>
                <a:gd name="connsiteX3-161" fmla="*/ 96043 w 1458167"/>
                <a:gd name="connsiteY3-162" fmla="*/ 50800 h 2356644"/>
                <a:gd name="connsiteX4-163" fmla="*/ 1213643 w 1458167"/>
                <a:gd name="connsiteY4-164" fmla="*/ 0 h 2356644"/>
                <a:gd name="connsiteX5-165" fmla="*/ 1359693 w 1458167"/>
                <a:gd name="connsiteY5-166" fmla="*/ 1073150 h 2356644"/>
                <a:gd name="connsiteX6-167" fmla="*/ 685800 w 1458167"/>
                <a:gd name="connsiteY6-168" fmla="*/ 2356644 h 2356644"/>
                <a:gd name="connsiteX0-169" fmla="*/ 685800 w 1458167"/>
                <a:gd name="connsiteY0-170" fmla="*/ 2484291 h 2484291"/>
                <a:gd name="connsiteX1-171" fmla="*/ 477837 w 1458167"/>
                <a:gd name="connsiteY1-172" fmla="*/ 1524647 h 2484291"/>
                <a:gd name="connsiteX2-173" fmla="*/ 0 w 1458167"/>
                <a:gd name="connsiteY2-174" fmla="*/ 1036491 h 2484291"/>
                <a:gd name="connsiteX3-175" fmla="*/ 96043 w 1458167"/>
                <a:gd name="connsiteY3-176" fmla="*/ 178447 h 2484291"/>
                <a:gd name="connsiteX4-177" fmla="*/ 1213643 w 1458167"/>
                <a:gd name="connsiteY4-178" fmla="*/ 127647 h 2484291"/>
                <a:gd name="connsiteX5-179" fmla="*/ 1359693 w 1458167"/>
                <a:gd name="connsiteY5-180" fmla="*/ 1200797 h 2484291"/>
                <a:gd name="connsiteX6-181" fmla="*/ 685800 w 1458167"/>
                <a:gd name="connsiteY6-182" fmla="*/ 2484291 h 2484291"/>
                <a:gd name="connsiteX0-183" fmla="*/ 685800 w 1458167"/>
                <a:gd name="connsiteY0-184" fmla="*/ 2484832 h 2484832"/>
                <a:gd name="connsiteX1-185" fmla="*/ 477837 w 1458167"/>
                <a:gd name="connsiteY1-186" fmla="*/ 1525188 h 2484832"/>
                <a:gd name="connsiteX2-187" fmla="*/ 0 w 1458167"/>
                <a:gd name="connsiteY2-188" fmla="*/ 1037032 h 2484832"/>
                <a:gd name="connsiteX3-189" fmla="*/ 76993 w 1458167"/>
                <a:gd name="connsiteY3-190" fmla="*/ 176607 h 2484832"/>
                <a:gd name="connsiteX4-191" fmla="*/ 1213643 w 1458167"/>
                <a:gd name="connsiteY4-192" fmla="*/ 128188 h 2484832"/>
                <a:gd name="connsiteX5-193" fmla="*/ 1359693 w 1458167"/>
                <a:gd name="connsiteY5-194" fmla="*/ 1201338 h 2484832"/>
                <a:gd name="connsiteX6-195" fmla="*/ 685800 w 1458167"/>
                <a:gd name="connsiteY6-196" fmla="*/ 2484832 h 2484832"/>
                <a:gd name="connsiteX0-197" fmla="*/ 685800 w 1458167"/>
                <a:gd name="connsiteY0-198" fmla="*/ 2598539 h 2598539"/>
                <a:gd name="connsiteX1-199" fmla="*/ 477837 w 1458167"/>
                <a:gd name="connsiteY1-200" fmla="*/ 1638895 h 2598539"/>
                <a:gd name="connsiteX2-201" fmla="*/ 0 w 1458167"/>
                <a:gd name="connsiteY2-202" fmla="*/ 1150739 h 2598539"/>
                <a:gd name="connsiteX3-203" fmla="*/ 76993 w 1458167"/>
                <a:gd name="connsiteY3-204" fmla="*/ 290314 h 2598539"/>
                <a:gd name="connsiteX4-205" fmla="*/ 1213643 w 1458167"/>
                <a:gd name="connsiteY4-206" fmla="*/ 241895 h 2598539"/>
                <a:gd name="connsiteX5-207" fmla="*/ 1359693 w 1458167"/>
                <a:gd name="connsiteY5-208" fmla="*/ 1315045 h 2598539"/>
                <a:gd name="connsiteX6-209" fmla="*/ 685800 w 1458167"/>
                <a:gd name="connsiteY6-210" fmla="*/ 2598539 h 2598539"/>
                <a:gd name="connsiteX0-211" fmla="*/ 761202 w 1533569"/>
                <a:gd name="connsiteY0-212" fmla="*/ 2598539 h 2598539"/>
                <a:gd name="connsiteX1-213" fmla="*/ 553239 w 1533569"/>
                <a:gd name="connsiteY1-214" fmla="*/ 1638895 h 2598539"/>
                <a:gd name="connsiteX2-215" fmla="*/ 75402 w 1533569"/>
                <a:gd name="connsiteY2-216" fmla="*/ 1150739 h 2598539"/>
                <a:gd name="connsiteX3-217" fmla="*/ 152395 w 1533569"/>
                <a:gd name="connsiteY3-218" fmla="*/ 290314 h 2598539"/>
                <a:gd name="connsiteX4-219" fmla="*/ 1289045 w 1533569"/>
                <a:gd name="connsiteY4-220" fmla="*/ 241895 h 2598539"/>
                <a:gd name="connsiteX5-221" fmla="*/ 1435095 w 1533569"/>
                <a:gd name="connsiteY5-222" fmla="*/ 1315045 h 2598539"/>
                <a:gd name="connsiteX6-223" fmla="*/ 761202 w 1533569"/>
                <a:gd name="connsiteY6-224" fmla="*/ 2598539 h 2598539"/>
                <a:gd name="connsiteX0-225" fmla="*/ 825046 w 1597413"/>
                <a:gd name="connsiteY0-226" fmla="*/ 2598539 h 2598539"/>
                <a:gd name="connsiteX1-227" fmla="*/ 617083 w 1597413"/>
                <a:gd name="connsiteY1-228" fmla="*/ 1638895 h 2598539"/>
                <a:gd name="connsiteX2-229" fmla="*/ 139246 w 1597413"/>
                <a:gd name="connsiteY2-230" fmla="*/ 1150739 h 2598539"/>
                <a:gd name="connsiteX3-231" fmla="*/ 216239 w 1597413"/>
                <a:gd name="connsiteY3-232" fmla="*/ 290314 h 2598539"/>
                <a:gd name="connsiteX4-233" fmla="*/ 1352889 w 1597413"/>
                <a:gd name="connsiteY4-234" fmla="*/ 241895 h 2598539"/>
                <a:gd name="connsiteX5-235" fmla="*/ 1498939 w 1597413"/>
                <a:gd name="connsiteY5-236" fmla="*/ 1315045 h 2598539"/>
                <a:gd name="connsiteX6-237" fmla="*/ 825046 w 1597413"/>
                <a:gd name="connsiteY6-238" fmla="*/ 2598539 h 2598539"/>
                <a:gd name="connsiteX0-239" fmla="*/ 818095 w 1590462"/>
                <a:gd name="connsiteY0-240" fmla="*/ 2598539 h 2598539"/>
                <a:gd name="connsiteX1-241" fmla="*/ 610132 w 1590462"/>
                <a:gd name="connsiteY1-242" fmla="*/ 1638895 h 2598539"/>
                <a:gd name="connsiteX2-243" fmla="*/ 132295 w 1590462"/>
                <a:gd name="connsiteY2-244" fmla="*/ 1150739 h 2598539"/>
                <a:gd name="connsiteX3-245" fmla="*/ 209288 w 1590462"/>
                <a:gd name="connsiteY3-246" fmla="*/ 290314 h 2598539"/>
                <a:gd name="connsiteX4-247" fmla="*/ 1345938 w 1590462"/>
                <a:gd name="connsiteY4-248" fmla="*/ 241895 h 2598539"/>
                <a:gd name="connsiteX5-249" fmla="*/ 1491988 w 1590462"/>
                <a:gd name="connsiteY5-250" fmla="*/ 1315045 h 2598539"/>
                <a:gd name="connsiteX6-251" fmla="*/ 818095 w 1590462"/>
                <a:gd name="connsiteY6-252" fmla="*/ 2598539 h 2598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rgbClr val="0070C0"/>
            </a:solidFill>
            <a:ln w="762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8" name="Group 5"/>
            <p:cNvGrpSpPr/>
            <p:nvPr/>
          </p:nvGrpSpPr>
          <p:grpSpPr>
            <a:xfrm>
              <a:off x="4679736" y="2923126"/>
              <a:ext cx="345335" cy="345335"/>
              <a:chOff x="8216107" y="1647825"/>
              <a:chExt cx="464344" cy="464344"/>
            </a:xfrm>
            <a:solidFill>
              <a:schemeClr val="bg1"/>
            </a:solidFill>
            <a:effectLst/>
          </p:grpSpPr>
          <p:sp>
            <p:nvSpPr>
              <p:cNvPr id="42" name="Freeform: Shape 6"/>
              <p:cNvSpPr/>
              <p:nvPr/>
            </p:nvSpPr>
            <p:spPr bwMode="auto">
              <a:xfrm>
                <a:off x="8216107" y="164782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Freeform: Shape 7"/>
              <p:cNvSpPr/>
              <p:nvPr/>
            </p:nvSpPr>
            <p:spPr bwMode="auto">
              <a:xfrm>
                <a:off x="8259763" y="202485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9" name="Freeform: Shape 9"/>
            <p:cNvSpPr/>
            <p:nvPr/>
          </p:nvSpPr>
          <p:spPr>
            <a:xfrm>
              <a:off x="5513358" y="1854200"/>
              <a:ext cx="1182993" cy="1931513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-1" fmla="*/ 590550 w 1276350"/>
                <a:gd name="connsiteY0-2" fmla="*/ 2349500 h 2349500"/>
                <a:gd name="connsiteX1-3" fmla="*/ 394494 w 1276350"/>
                <a:gd name="connsiteY1-4" fmla="*/ 1397000 h 2349500"/>
                <a:gd name="connsiteX2-5" fmla="*/ 0 w 1276350"/>
                <a:gd name="connsiteY2-6" fmla="*/ 958850 h 2349500"/>
                <a:gd name="connsiteX3-7" fmla="*/ 12700 w 1276350"/>
                <a:gd name="connsiteY3-8" fmla="*/ 50800 h 2349500"/>
                <a:gd name="connsiteX4-9" fmla="*/ 1130300 w 1276350"/>
                <a:gd name="connsiteY4-10" fmla="*/ 0 h 2349500"/>
                <a:gd name="connsiteX5-11" fmla="*/ 1276350 w 1276350"/>
                <a:gd name="connsiteY5-12" fmla="*/ 1073150 h 2349500"/>
                <a:gd name="connsiteX6-13" fmla="*/ 590550 w 1276350"/>
                <a:gd name="connsiteY6-14" fmla="*/ 2349500 h 2349500"/>
                <a:gd name="connsiteX0-15" fmla="*/ 673893 w 1359693"/>
                <a:gd name="connsiteY0-16" fmla="*/ 2349500 h 2349500"/>
                <a:gd name="connsiteX1-17" fmla="*/ 477837 w 1359693"/>
                <a:gd name="connsiteY1-18" fmla="*/ 1397000 h 2349500"/>
                <a:gd name="connsiteX2-19" fmla="*/ 0 w 1359693"/>
                <a:gd name="connsiteY2-20" fmla="*/ 908844 h 2349500"/>
                <a:gd name="connsiteX3-21" fmla="*/ 96043 w 1359693"/>
                <a:gd name="connsiteY3-22" fmla="*/ 50800 h 2349500"/>
                <a:gd name="connsiteX4-23" fmla="*/ 1213643 w 1359693"/>
                <a:gd name="connsiteY4-24" fmla="*/ 0 h 2349500"/>
                <a:gd name="connsiteX5-25" fmla="*/ 1359693 w 1359693"/>
                <a:gd name="connsiteY5-26" fmla="*/ 1073150 h 2349500"/>
                <a:gd name="connsiteX6-27" fmla="*/ 673893 w 1359693"/>
                <a:gd name="connsiteY6-28" fmla="*/ 2349500 h 2349500"/>
                <a:gd name="connsiteX0-29" fmla="*/ 673893 w 1359693"/>
                <a:gd name="connsiteY0-30" fmla="*/ 2349500 h 2349500"/>
                <a:gd name="connsiteX1-31" fmla="*/ 477837 w 1359693"/>
                <a:gd name="connsiteY1-32" fmla="*/ 1397000 h 2349500"/>
                <a:gd name="connsiteX2-33" fmla="*/ 0 w 1359693"/>
                <a:gd name="connsiteY2-34" fmla="*/ 908844 h 2349500"/>
                <a:gd name="connsiteX3-35" fmla="*/ 96043 w 1359693"/>
                <a:gd name="connsiteY3-36" fmla="*/ 50800 h 2349500"/>
                <a:gd name="connsiteX4-37" fmla="*/ 1213643 w 1359693"/>
                <a:gd name="connsiteY4-38" fmla="*/ 0 h 2349500"/>
                <a:gd name="connsiteX5-39" fmla="*/ 1359693 w 1359693"/>
                <a:gd name="connsiteY5-40" fmla="*/ 1073150 h 2349500"/>
                <a:gd name="connsiteX6-41" fmla="*/ 673893 w 1359693"/>
                <a:gd name="connsiteY6-42" fmla="*/ 2349500 h 2349500"/>
                <a:gd name="connsiteX0-43" fmla="*/ 673893 w 1359693"/>
                <a:gd name="connsiteY0-44" fmla="*/ 2349500 h 2349500"/>
                <a:gd name="connsiteX1-45" fmla="*/ 477837 w 1359693"/>
                <a:gd name="connsiteY1-46" fmla="*/ 1397000 h 2349500"/>
                <a:gd name="connsiteX2-47" fmla="*/ 0 w 1359693"/>
                <a:gd name="connsiteY2-48" fmla="*/ 908844 h 2349500"/>
                <a:gd name="connsiteX3-49" fmla="*/ 96043 w 1359693"/>
                <a:gd name="connsiteY3-50" fmla="*/ 50800 h 2349500"/>
                <a:gd name="connsiteX4-51" fmla="*/ 1213643 w 1359693"/>
                <a:gd name="connsiteY4-52" fmla="*/ 0 h 2349500"/>
                <a:gd name="connsiteX5-53" fmla="*/ 1359693 w 1359693"/>
                <a:gd name="connsiteY5-54" fmla="*/ 1073150 h 2349500"/>
                <a:gd name="connsiteX6-55" fmla="*/ 673893 w 1359693"/>
                <a:gd name="connsiteY6-56" fmla="*/ 2349500 h 2349500"/>
                <a:gd name="connsiteX0-57" fmla="*/ 673893 w 1359693"/>
                <a:gd name="connsiteY0-58" fmla="*/ 2349500 h 2349500"/>
                <a:gd name="connsiteX1-59" fmla="*/ 477837 w 1359693"/>
                <a:gd name="connsiteY1-60" fmla="*/ 1397000 h 2349500"/>
                <a:gd name="connsiteX2-61" fmla="*/ 0 w 1359693"/>
                <a:gd name="connsiteY2-62" fmla="*/ 908844 h 2349500"/>
                <a:gd name="connsiteX3-63" fmla="*/ 96043 w 1359693"/>
                <a:gd name="connsiteY3-64" fmla="*/ 50800 h 2349500"/>
                <a:gd name="connsiteX4-65" fmla="*/ 1213643 w 1359693"/>
                <a:gd name="connsiteY4-66" fmla="*/ 0 h 2349500"/>
                <a:gd name="connsiteX5-67" fmla="*/ 1359693 w 1359693"/>
                <a:gd name="connsiteY5-68" fmla="*/ 1073150 h 2349500"/>
                <a:gd name="connsiteX6-69" fmla="*/ 673893 w 1359693"/>
                <a:gd name="connsiteY6-70" fmla="*/ 2349500 h 2349500"/>
                <a:gd name="connsiteX0-71" fmla="*/ 685800 w 1359693"/>
                <a:gd name="connsiteY0-72" fmla="*/ 2356644 h 2356644"/>
                <a:gd name="connsiteX1-73" fmla="*/ 477837 w 1359693"/>
                <a:gd name="connsiteY1-74" fmla="*/ 1397000 h 2356644"/>
                <a:gd name="connsiteX2-75" fmla="*/ 0 w 1359693"/>
                <a:gd name="connsiteY2-76" fmla="*/ 908844 h 2356644"/>
                <a:gd name="connsiteX3-77" fmla="*/ 96043 w 1359693"/>
                <a:gd name="connsiteY3-78" fmla="*/ 50800 h 2356644"/>
                <a:gd name="connsiteX4-79" fmla="*/ 1213643 w 1359693"/>
                <a:gd name="connsiteY4-80" fmla="*/ 0 h 2356644"/>
                <a:gd name="connsiteX5-81" fmla="*/ 1359693 w 1359693"/>
                <a:gd name="connsiteY5-82" fmla="*/ 1073150 h 2356644"/>
                <a:gd name="connsiteX6-83" fmla="*/ 685800 w 1359693"/>
                <a:gd name="connsiteY6-84" fmla="*/ 2356644 h 2356644"/>
                <a:gd name="connsiteX0-85" fmla="*/ 685800 w 1359693"/>
                <a:gd name="connsiteY0-86" fmla="*/ 2356644 h 2356644"/>
                <a:gd name="connsiteX1-87" fmla="*/ 477837 w 1359693"/>
                <a:gd name="connsiteY1-88" fmla="*/ 1397000 h 2356644"/>
                <a:gd name="connsiteX2-89" fmla="*/ 0 w 1359693"/>
                <a:gd name="connsiteY2-90" fmla="*/ 908844 h 2356644"/>
                <a:gd name="connsiteX3-91" fmla="*/ 96043 w 1359693"/>
                <a:gd name="connsiteY3-92" fmla="*/ 50800 h 2356644"/>
                <a:gd name="connsiteX4-93" fmla="*/ 1213643 w 1359693"/>
                <a:gd name="connsiteY4-94" fmla="*/ 0 h 2356644"/>
                <a:gd name="connsiteX5-95" fmla="*/ 1359693 w 1359693"/>
                <a:gd name="connsiteY5-96" fmla="*/ 1073150 h 2356644"/>
                <a:gd name="connsiteX6-97" fmla="*/ 685800 w 1359693"/>
                <a:gd name="connsiteY6-98" fmla="*/ 2356644 h 2356644"/>
                <a:gd name="connsiteX0-99" fmla="*/ 685800 w 1359693"/>
                <a:gd name="connsiteY0-100" fmla="*/ 2356644 h 2356644"/>
                <a:gd name="connsiteX1-101" fmla="*/ 477837 w 1359693"/>
                <a:gd name="connsiteY1-102" fmla="*/ 1397000 h 2356644"/>
                <a:gd name="connsiteX2-103" fmla="*/ 0 w 1359693"/>
                <a:gd name="connsiteY2-104" fmla="*/ 908844 h 2356644"/>
                <a:gd name="connsiteX3-105" fmla="*/ 96043 w 1359693"/>
                <a:gd name="connsiteY3-106" fmla="*/ 50800 h 2356644"/>
                <a:gd name="connsiteX4-107" fmla="*/ 1213643 w 1359693"/>
                <a:gd name="connsiteY4-108" fmla="*/ 0 h 2356644"/>
                <a:gd name="connsiteX5-109" fmla="*/ 1359693 w 1359693"/>
                <a:gd name="connsiteY5-110" fmla="*/ 1073150 h 2356644"/>
                <a:gd name="connsiteX6-111" fmla="*/ 685800 w 1359693"/>
                <a:gd name="connsiteY6-112" fmla="*/ 2356644 h 2356644"/>
                <a:gd name="connsiteX0-113" fmla="*/ 685800 w 1359693"/>
                <a:gd name="connsiteY0-114" fmla="*/ 2356644 h 2356644"/>
                <a:gd name="connsiteX1-115" fmla="*/ 477837 w 1359693"/>
                <a:gd name="connsiteY1-116" fmla="*/ 1397000 h 2356644"/>
                <a:gd name="connsiteX2-117" fmla="*/ 0 w 1359693"/>
                <a:gd name="connsiteY2-118" fmla="*/ 908844 h 2356644"/>
                <a:gd name="connsiteX3-119" fmla="*/ 96043 w 1359693"/>
                <a:gd name="connsiteY3-120" fmla="*/ 50800 h 2356644"/>
                <a:gd name="connsiteX4-121" fmla="*/ 1213643 w 1359693"/>
                <a:gd name="connsiteY4-122" fmla="*/ 0 h 2356644"/>
                <a:gd name="connsiteX5-123" fmla="*/ 1359693 w 1359693"/>
                <a:gd name="connsiteY5-124" fmla="*/ 1073150 h 2356644"/>
                <a:gd name="connsiteX6-125" fmla="*/ 685800 w 1359693"/>
                <a:gd name="connsiteY6-126" fmla="*/ 2356644 h 2356644"/>
                <a:gd name="connsiteX0-127" fmla="*/ 685800 w 1404066"/>
                <a:gd name="connsiteY0-128" fmla="*/ 2356644 h 2356644"/>
                <a:gd name="connsiteX1-129" fmla="*/ 477837 w 1404066"/>
                <a:gd name="connsiteY1-130" fmla="*/ 1397000 h 2356644"/>
                <a:gd name="connsiteX2-131" fmla="*/ 0 w 1404066"/>
                <a:gd name="connsiteY2-132" fmla="*/ 908844 h 2356644"/>
                <a:gd name="connsiteX3-133" fmla="*/ 96043 w 1404066"/>
                <a:gd name="connsiteY3-134" fmla="*/ 50800 h 2356644"/>
                <a:gd name="connsiteX4-135" fmla="*/ 1213643 w 1404066"/>
                <a:gd name="connsiteY4-136" fmla="*/ 0 h 2356644"/>
                <a:gd name="connsiteX5-137" fmla="*/ 1359693 w 1404066"/>
                <a:gd name="connsiteY5-138" fmla="*/ 1073150 h 2356644"/>
                <a:gd name="connsiteX6-139" fmla="*/ 685800 w 1404066"/>
                <a:gd name="connsiteY6-140" fmla="*/ 2356644 h 2356644"/>
                <a:gd name="connsiteX0-141" fmla="*/ 685800 w 1444658"/>
                <a:gd name="connsiteY0-142" fmla="*/ 2356644 h 2356644"/>
                <a:gd name="connsiteX1-143" fmla="*/ 477837 w 1444658"/>
                <a:gd name="connsiteY1-144" fmla="*/ 1397000 h 2356644"/>
                <a:gd name="connsiteX2-145" fmla="*/ 0 w 1444658"/>
                <a:gd name="connsiteY2-146" fmla="*/ 908844 h 2356644"/>
                <a:gd name="connsiteX3-147" fmla="*/ 96043 w 1444658"/>
                <a:gd name="connsiteY3-148" fmla="*/ 50800 h 2356644"/>
                <a:gd name="connsiteX4-149" fmla="*/ 1213643 w 1444658"/>
                <a:gd name="connsiteY4-150" fmla="*/ 0 h 2356644"/>
                <a:gd name="connsiteX5-151" fmla="*/ 1359693 w 1444658"/>
                <a:gd name="connsiteY5-152" fmla="*/ 1073150 h 2356644"/>
                <a:gd name="connsiteX6-153" fmla="*/ 685800 w 1444658"/>
                <a:gd name="connsiteY6-154" fmla="*/ 2356644 h 2356644"/>
                <a:gd name="connsiteX0-155" fmla="*/ 685800 w 1458167"/>
                <a:gd name="connsiteY0-156" fmla="*/ 2356644 h 2356644"/>
                <a:gd name="connsiteX1-157" fmla="*/ 477837 w 1458167"/>
                <a:gd name="connsiteY1-158" fmla="*/ 1397000 h 2356644"/>
                <a:gd name="connsiteX2-159" fmla="*/ 0 w 1458167"/>
                <a:gd name="connsiteY2-160" fmla="*/ 908844 h 2356644"/>
                <a:gd name="connsiteX3-161" fmla="*/ 96043 w 1458167"/>
                <a:gd name="connsiteY3-162" fmla="*/ 50800 h 2356644"/>
                <a:gd name="connsiteX4-163" fmla="*/ 1213643 w 1458167"/>
                <a:gd name="connsiteY4-164" fmla="*/ 0 h 2356644"/>
                <a:gd name="connsiteX5-165" fmla="*/ 1359693 w 1458167"/>
                <a:gd name="connsiteY5-166" fmla="*/ 1073150 h 2356644"/>
                <a:gd name="connsiteX6-167" fmla="*/ 685800 w 1458167"/>
                <a:gd name="connsiteY6-168" fmla="*/ 2356644 h 2356644"/>
                <a:gd name="connsiteX0-169" fmla="*/ 685800 w 1458167"/>
                <a:gd name="connsiteY0-170" fmla="*/ 2484291 h 2484291"/>
                <a:gd name="connsiteX1-171" fmla="*/ 477837 w 1458167"/>
                <a:gd name="connsiteY1-172" fmla="*/ 1524647 h 2484291"/>
                <a:gd name="connsiteX2-173" fmla="*/ 0 w 1458167"/>
                <a:gd name="connsiteY2-174" fmla="*/ 1036491 h 2484291"/>
                <a:gd name="connsiteX3-175" fmla="*/ 96043 w 1458167"/>
                <a:gd name="connsiteY3-176" fmla="*/ 178447 h 2484291"/>
                <a:gd name="connsiteX4-177" fmla="*/ 1213643 w 1458167"/>
                <a:gd name="connsiteY4-178" fmla="*/ 127647 h 2484291"/>
                <a:gd name="connsiteX5-179" fmla="*/ 1359693 w 1458167"/>
                <a:gd name="connsiteY5-180" fmla="*/ 1200797 h 2484291"/>
                <a:gd name="connsiteX6-181" fmla="*/ 685800 w 1458167"/>
                <a:gd name="connsiteY6-182" fmla="*/ 2484291 h 2484291"/>
                <a:gd name="connsiteX0-183" fmla="*/ 685800 w 1458167"/>
                <a:gd name="connsiteY0-184" fmla="*/ 2484832 h 2484832"/>
                <a:gd name="connsiteX1-185" fmla="*/ 477837 w 1458167"/>
                <a:gd name="connsiteY1-186" fmla="*/ 1525188 h 2484832"/>
                <a:gd name="connsiteX2-187" fmla="*/ 0 w 1458167"/>
                <a:gd name="connsiteY2-188" fmla="*/ 1037032 h 2484832"/>
                <a:gd name="connsiteX3-189" fmla="*/ 76993 w 1458167"/>
                <a:gd name="connsiteY3-190" fmla="*/ 176607 h 2484832"/>
                <a:gd name="connsiteX4-191" fmla="*/ 1213643 w 1458167"/>
                <a:gd name="connsiteY4-192" fmla="*/ 128188 h 2484832"/>
                <a:gd name="connsiteX5-193" fmla="*/ 1359693 w 1458167"/>
                <a:gd name="connsiteY5-194" fmla="*/ 1201338 h 2484832"/>
                <a:gd name="connsiteX6-195" fmla="*/ 685800 w 1458167"/>
                <a:gd name="connsiteY6-196" fmla="*/ 2484832 h 2484832"/>
                <a:gd name="connsiteX0-197" fmla="*/ 685800 w 1458167"/>
                <a:gd name="connsiteY0-198" fmla="*/ 2598539 h 2598539"/>
                <a:gd name="connsiteX1-199" fmla="*/ 477837 w 1458167"/>
                <a:gd name="connsiteY1-200" fmla="*/ 1638895 h 2598539"/>
                <a:gd name="connsiteX2-201" fmla="*/ 0 w 1458167"/>
                <a:gd name="connsiteY2-202" fmla="*/ 1150739 h 2598539"/>
                <a:gd name="connsiteX3-203" fmla="*/ 76993 w 1458167"/>
                <a:gd name="connsiteY3-204" fmla="*/ 290314 h 2598539"/>
                <a:gd name="connsiteX4-205" fmla="*/ 1213643 w 1458167"/>
                <a:gd name="connsiteY4-206" fmla="*/ 241895 h 2598539"/>
                <a:gd name="connsiteX5-207" fmla="*/ 1359693 w 1458167"/>
                <a:gd name="connsiteY5-208" fmla="*/ 1315045 h 2598539"/>
                <a:gd name="connsiteX6-209" fmla="*/ 685800 w 1458167"/>
                <a:gd name="connsiteY6-210" fmla="*/ 2598539 h 2598539"/>
                <a:gd name="connsiteX0-211" fmla="*/ 761202 w 1533569"/>
                <a:gd name="connsiteY0-212" fmla="*/ 2598539 h 2598539"/>
                <a:gd name="connsiteX1-213" fmla="*/ 553239 w 1533569"/>
                <a:gd name="connsiteY1-214" fmla="*/ 1638895 h 2598539"/>
                <a:gd name="connsiteX2-215" fmla="*/ 75402 w 1533569"/>
                <a:gd name="connsiteY2-216" fmla="*/ 1150739 h 2598539"/>
                <a:gd name="connsiteX3-217" fmla="*/ 152395 w 1533569"/>
                <a:gd name="connsiteY3-218" fmla="*/ 290314 h 2598539"/>
                <a:gd name="connsiteX4-219" fmla="*/ 1289045 w 1533569"/>
                <a:gd name="connsiteY4-220" fmla="*/ 241895 h 2598539"/>
                <a:gd name="connsiteX5-221" fmla="*/ 1435095 w 1533569"/>
                <a:gd name="connsiteY5-222" fmla="*/ 1315045 h 2598539"/>
                <a:gd name="connsiteX6-223" fmla="*/ 761202 w 1533569"/>
                <a:gd name="connsiteY6-224" fmla="*/ 2598539 h 2598539"/>
                <a:gd name="connsiteX0-225" fmla="*/ 825046 w 1597413"/>
                <a:gd name="connsiteY0-226" fmla="*/ 2598539 h 2598539"/>
                <a:gd name="connsiteX1-227" fmla="*/ 617083 w 1597413"/>
                <a:gd name="connsiteY1-228" fmla="*/ 1638895 h 2598539"/>
                <a:gd name="connsiteX2-229" fmla="*/ 139246 w 1597413"/>
                <a:gd name="connsiteY2-230" fmla="*/ 1150739 h 2598539"/>
                <a:gd name="connsiteX3-231" fmla="*/ 216239 w 1597413"/>
                <a:gd name="connsiteY3-232" fmla="*/ 290314 h 2598539"/>
                <a:gd name="connsiteX4-233" fmla="*/ 1352889 w 1597413"/>
                <a:gd name="connsiteY4-234" fmla="*/ 241895 h 2598539"/>
                <a:gd name="connsiteX5-235" fmla="*/ 1498939 w 1597413"/>
                <a:gd name="connsiteY5-236" fmla="*/ 1315045 h 2598539"/>
                <a:gd name="connsiteX6-237" fmla="*/ 825046 w 1597413"/>
                <a:gd name="connsiteY6-238" fmla="*/ 2598539 h 2598539"/>
                <a:gd name="connsiteX0-239" fmla="*/ 818095 w 1590462"/>
                <a:gd name="connsiteY0-240" fmla="*/ 2598539 h 2598539"/>
                <a:gd name="connsiteX1-241" fmla="*/ 610132 w 1590462"/>
                <a:gd name="connsiteY1-242" fmla="*/ 1638895 h 2598539"/>
                <a:gd name="connsiteX2-243" fmla="*/ 132295 w 1590462"/>
                <a:gd name="connsiteY2-244" fmla="*/ 1150739 h 2598539"/>
                <a:gd name="connsiteX3-245" fmla="*/ 209288 w 1590462"/>
                <a:gd name="connsiteY3-246" fmla="*/ 290314 h 2598539"/>
                <a:gd name="connsiteX4-247" fmla="*/ 1345938 w 1590462"/>
                <a:gd name="connsiteY4-248" fmla="*/ 241895 h 2598539"/>
                <a:gd name="connsiteX5-249" fmla="*/ 1491988 w 1590462"/>
                <a:gd name="connsiteY5-250" fmla="*/ 1315045 h 2598539"/>
                <a:gd name="connsiteX6-251" fmla="*/ 818095 w 1590462"/>
                <a:gd name="connsiteY6-252" fmla="*/ 2598539 h 2598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rgbClr val="0070C0"/>
            </a:solidFill>
            <a:ln w="762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0" name="Group 10"/>
            <p:cNvGrpSpPr/>
            <p:nvPr/>
          </p:nvGrpSpPr>
          <p:grpSpPr>
            <a:xfrm>
              <a:off x="5961604" y="2234519"/>
              <a:ext cx="345925" cy="324084"/>
              <a:chOff x="5368132" y="3540125"/>
              <a:chExt cx="465138" cy="435769"/>
            </a:xfrm>
            <a:solidFill>
              <a:schemeClr val="bg1"/>
            </a:solidFill>
            <a:effectLst/>
          </p:grpSpPr>
          <p:sp>
            <p:nvSpPr>
              <p:cNvPr id="40" name="Freeform: Shape 11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Freeform: Shape 12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1" name="Freeform: Shape 14"/>
            <p:cNvSpPr/>
            <p:nvPr/>
          </p:nvSpPr>
          <p:spPr>
            <a:xfrm rot="18011665" flipH="1" flipV="1">
              <a:off x="6371088" y="3304606"/>
              <a:ext cx="1182992" cy="1932693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-1" fmla="*/ 590550 w 1276350"/>
                <a:gd name="connsiteY0-2" fmla="*/ 2349500 h 2349500"/>
                <a:gd name="connsiteX1-3" fmla="*/ 394494 w 1276350"/>
                <a:gd name="connsiteY1-4" fmla="*/ 1397000 h 2349500"/>
                <a:gd name="connsiteX2-5" fmla="*/ 0 w 1276350"/>
                <a:gd name="connsiteY2-6" fmla="*/ 958850 h 2349500"/>
                <a:gd name="connsiteX3-7" fmla="*/ 12700 w 1276350"/>
                <a:gd name="connsiteY3-8" fmla="*/ 50800 h 2349500"/>
                <a:gd name="connsiteX4-9" fmla="*/ 1130300 w 1276350"/>
                <a:gd name="connsiteY4-10" fmla="*/ 0 h 2349500"/>
                <a:gd name="connsiteX5-11" fmla="*/ 1276350 w 1276350"/>
                <a:gd name="connsiteY5-12" fmla="*/ 1073150 h 2349500"/>
                <a:gd name="connsiteX6-13" fmla="*/ 590550 w 1276350"/>
                <a:gd name="connsiteY6-14" fmla="*/ 2349500 h 2349500"/>
                <a:gd name="connsiteX0-15" fmla="*/ 673893 w 1359693"/>
                <a:gd name="connsiteY0-16" fmla="*/ 2349500 h 2349500"/>
                <a:gd name="connsiteX1-17" fmla="*/ 477837 w 1359693"/>
                <a:gd name="connsiteY1-18" fmla="*/ 1397000 h 2349500"/>
                <a:gd name="connsiteX2-19" fmla="*/ 0 w 1359693"/>
                <a:gd name="connsiteY2-20" fmla="*/ 908844 h 2349500"/>
                <a:gd name="connsiteX3-21" fmla="*/ 96043 w 1359693"/>
                <a:gd name="connsiteY3-22" fmla="*/ 50800 h 2349500"/>
                <a:gd name="connsiteX4-23" fmla="*/ 1213643 w 1359693"/>
                <a:gd name="connsiteY4-24" fmla="*/ 0 h 2349500"/>
                <a:gd name="connsiteX5-25" fmla="*/ 1359693 w 1359693"/>
                <a:gd name="connsiteY5-26" fmla="*/ 1073150 h 2349500"/>
                <a:gd name="connsiteX6-27" fmla="*/ 673893 w 1359693"/>
                <a:gd name="connsiteY6-28" fmla="*/ 2349500 h 2349500"/>
                <a:gd name="connsiteX0-29" fmla="*/ 673893 w 1359693"/>
                <a:gd name="connsiteY0-30" fmla="*/ 2349500 h 2349500"/>
                <a:gd name="connsiteX1-31" fmla="*/ 477837 w 1359693"/>
                <a:gd name="connsiteY1-32" fmla="*/ 1397000 h 2349500"/>
                <a:gd name="connsiteX2-33" fmla="*/ 0 w 1359693"/>
                <a:gd name="connsiteY2-34" fmla="*/ 908844 h 2349500"/>
                <a:gd name="connsiteX3-35" fmla="*/ 96043 w 1359693"/>
                <a:gd name="connsiteY3-36" fmla="*/ 50800 h 2349500"/>
                <a:gd name="connsiteX4-37" fmla="*/ 1213643 w 1359693"/>
                <a:gd name="connsiteY4-38" fmla="*/ 0 h 2349500"/>
                <a:gd name="connsiteX5-39" fmla="*/ 1359693 w 1359693"/>
                <a:gd name="connsiteY5-40" fmla="*/ 1073150 h 2349500"/>
                <a:gd name="connsiteX6-41" fmla="*/ 673893 w 1359693"/>
                <a:gd name="connsiteY6-42" fmla="*/ 2349500 h 2349500"/>
                <a:gd name="connsiteX0-43" fmla="*/ 673893 w 1359693"/>
                <a:gd name="connsiteY0-44" fmla="*/ 2349500 h 2349500"/>
                <a:gd name="connsiteX1-45" fmla="*/ 477837 w 1359693"/>
                <a:gd name="connsiteY1-46" fmla="*/ 1397000 h 2349500"/>
                <a:gd name="connsiteX2-47" fmla="*/ 0 w 1359693"/>
                <a:gd name="connsiteY2-48" fmla="*/ 908844 h 2349500"/>
                <a:gd name="connsiteX3-49" fmla="*/ 96043 w 1359693"/>
                <a:gd name="connsiteY3-50" fmla="*/ 50800 h 2349500"/>
                <a:gd name="connsiteX4-51" fmla="*/ 1213643 w 1359693"/>
                <a:gd name="connsiteY4-52" fmla="*/ 0 h 2349500"/>
                <a:gd name="connsiteX5-53" fmla="*/ 1359693 w 1359693"/>
                <a:gd name="connsiteY5-54" fmla="*/ 1073150 h 2349500"/>
                <a:gd name="connsiteX6-55" fmla="*/ 673893 w 1359693"/>
                <a:gd name="connsiteY6-56" fmla="*/ 2349500 h 2349500"/>
                <a:gd name="connsiteX0-57" fmla="*/ 673893 w 1359693"/>
                <a:gd name="connsiteY0-58" fmla="*/ 2349500 h 2349500"/>
                <a:gd name="connsiteX1-59" fmla="*/ 477837 w 1359693"/>
                <a:gd name="connsiteY1-60" fmla="*/ 1397000 h 2349500"/>
                <a:gd name="connsiteX2-61" fmla="*/ 0 w 1359693"/>
                <a:gd name="connsiteY2-62" fmla="*/ 908844 h 2349500"/>
                <a:gd name="connsiteX3-63" fmla="*/ 96043 w 1359693"/>
                <a:gd name="connsiteY3-64" fmla="*/ 50800 h 2349500"/>
                <a:gd name="connsiteX4-65" fmla="*/ 1213643 w 1359693"/>
                <a:gd name="connsiteY4-66" fmla="*/ 0 h 2349500"/>
                <a:gd name="connsiteX5-67" fmla="*/ 1359693 w 1359693"/>
                <a:gd name="connsiteY5-68" fmla="*/ 1073150 h 2349500"/>
                <a:gd name="connsiteX6-69" fmla="*/ 673893 w 1359693"/>
                <a:gd name="connsiteY6-70" fmla="*/ 2349500 h 2349500"/>
                <a:gd name="connsiteX0-71" fmla="*/ 685800 w 1359693"/>
                <a:gd name="connsiteY0-72" fmla="*/ 2356644 h 2356644"/>
                <a:gd name="connsiteX1-73" fmla="*/ 477837 w 1359693"/>
                <a:gd name="connsiteY1-74" fmla="*/ 1397000 h 2356644"/>
                <a:gd name="connsiteX2-75" fmla="*/ 0 w 1359693"/>
                <a:gd name="connsiteY2-76" fmla="*/ 908844 h 2356644"/>
                <a:gd name="connsiteX3-77" fmla="*/ 96043 w 1359693"/>
                <a:gd name="connsiteY3-78" fmla="*/ 50800 h 2356644"/>
                <a:gd name="connsiteX4-79" fmla="*/ 1213643 w 1359693"/>
                <a:gd name="connsiteY4-80" fmla="*/ 0 h 2356644"/>
                <a:gd name="connsiteX5-81" fmla="*/ 1359693 w 1359693"/>
                <a:gd name="connsiteY5-82" fmla="*/ 1073150 h 2356644"/>
                <a:gd name="connsiteX6-83" fmla="*/ 685800 w 1359693"/>
                <a:gd name="connsiteY6-84" fmla="*/ 2356644 h 2356644"/>
                <a:gd name="connsiteX0-85" fmla="*/ 685800 w 1359693"/>
                <a:gd name="connsiteY0-86" fmla="*/ 2356644 h 2356644"/>
                <a:gd name="connsiteX1-87" fmla="*/ 477837 w 1359693"/>
                <a:gd name="connsiteY1-88" fmla="*/ 1397000 h 2356644"/>
                <a:gd name="connsiteX2-89" fmla="*/ 0 w 1359693"/>
                <a:gd name="connsiteY2-90" fmla="*/ 908844 h 2356644"/>
                <a:gd name="connsiteX3-91" fmla="*/ 96043 w 1359693"/>
                <a:gd name="connsiteY3-92" fmla="*/ 50800 h 2356644"/>
                <a:gd name="connsiteX4-93" fmla="*/ 1213643 w 1359693"/>
                <a:gd name="connsiteY4-94" fmla="*/ 0 h 2356644"/>
                <a:gd name="connsiteX5-95" fmla="*/ 1359693 w 1359693"/>
                <a:gd name="connsiteY5-96" fmla="*/ 1073150 h 2356644"/>
                <a:gd name="connsiteX6-97" fmla="*/ 685800 w 1359693"/>
                <a:gd name="connsiteY6-98" fmla="*/ 2356644 h 2356644"/>
                <a:gd name="connsiteX0-99" fmla="*/ 685800 w 1359693"/>
                <a:gd name="connsiteY0-100" fmla="*/ 2356644 h 2356644"/>
                <a:gd name="connsiteX1-101" fmla="*/ 477837 w 1359693"/>
                <a:gd name="connsiteY1-102" fmla="*/ 1397000 h 2356644"/>
                <a:gd name="connsiteX2-103" fmla="*/ 0 w 1359693"/>
                <a:gd name="connsiteY2-104" fmla="*/ 908844 h 2356644"/>
                <a:gd name="connsiteX3-105" fmla="*/ 96043 w 1359693"/>
                <a:gd name="connsiteY3-106" fmla="*/ 50800 h 2356644"/>
                <a:gd name="connsiteX4-107" fmla="*/ 1213643 w 1359693"/>
                <a:gd name="connsiteY4-108" fmla="*/ 0 h 2356644"/>
                <a:gd name="connsiteX5-109" fmla="*/ 1359693 w 1359693"/>
                <a:gd name="connsiteY5-110" fmla="*/ 1073150 h 2356644"/>
                <a:gd name="connsiteX6-111" fmla="*/ 685800 w 1359693"/>
                <a:gd name="connsiteY6-112" fmla="*/ 2356644 h 2356644"/>
                <a:gd name="connsiteX0-113" fmla="*/ 685800 w 1359693"/>
                <a:gd name="connsiteY0-114" fmla="*/ 2356644 h 2356644"/>
                <a:gd name="connsiteX1-115" fmla="*/ 477837 w 1359693"/>
                <a:gd name="connsiteY1-116" fmla="*/ 1397000 h 2356644"/>
                <a:gd name="connsiteX2-117" fmla="*/ 0 w 1359693"/>
                <a:gd name="connsiteY2-118" fmla="*/ 908844 h 2356644"/>
                <a:gd name="connsiteX3-119" fmla="*/ 96043 w 1359693"/>
                <a:gd name="connsiteY3-120" fmla="*/ 50800 h 2356644"/>
                <a:gd name="connsiteX4-121" fmla="*/ 1213643 w 1359693"/>
                <a:gd name="connsiteY4-122" fmla="*/ 0 h 2356644"/>
                <a:gd name="connsiteX5-123" fmla="*/ 1359693 w 1359693"/>
                <a:gd name="connsiteY5-124" fmla="*/ 1073150 h 2356644"/>
                <a:gd name="connsiteX6-125" fmla="*/ 685800 w 1359693"/>
                <a:gd name="connsiteY6-126" fmla="*/ 2356644 h 2356644"/>
                <a:gd name="connsiteX0-127" fmla="*/ 685800 w 1404066"/>
                <a:gd name="connsiteY0-128" fmla="*/ 2356644 h 2356644"/>
                <a:gd name="connsiteX1-129" fmla="*/ 477837 w 1404066"/>
                <a:gd name="connsiteY1-130" fmla="*/ 1397000 h 2356644"/>
                <a:gd name="connsiteX2-131" fmla="*/ 0 w 1404066"/>
                <a:gd name="connsiteY2-132" fmla="*/ 908844 h 2356644"/>
                <a:gd name="connsiteX3-133" fmla="*/ 96043 w 1404066"/>
                <a:gd name="connsiteY3-134" fmla="*/ 50800 h 2356644"/>
                <a:gd name="connsiteX4-135" fmla="*/ 1213643 w 1404066"/>
                <a:gd name="connsiteY4-136" fmla="*/ 0 h 2356644"/>
                <a:gd name="connsiteX5-137" fmla="*/ 1359693 w 1404066"/>
                <a:gd name="connsiteY5-138" fmla="*/ 1073150 h 2356644"/>
                <a:gd name="connsiteX6-139" fmla="*/ 685800 w 1404066"/>
                <a:gd name="connsiteY6-140" fmla="*/ 2356644 h 2356644"/>
                <a:gd name="connsiteX0-141" fmla="*/ 685800 w 1444658"/>
                <a:gd name="connsiteY0-142" fmla="*/ 2356644 h 2356644"/>
                <a:gd name="connsiteX1-143" fmla="*/ 477837 w 1444658"/>
                <a:gd name="connsiteY1-144" fmla="*/ 1397000 h 2356644"/>
                <a:gd name="connsiteX2-145" fmla="*/ 0 w 1444658"/>
                <a:gd name="connsiteY2-146" fmla="*/ 908844 h 2356644"/>
                <a:gd name="connsiteX3-147" fmla="*/ 96043 w 1444658"/>
                <a:gd name="connsiteY3-148" fmla="*/ 50800 h 2356644"/>
                <a:gd name="connsiteX4-149" fmla="*/ 1213643 w 1444658"/>
                <a:gd name="connsiteY4-150" fmla="*/ 0 h 2356644"/>
                <a:gd name="connsiteX5-151" fmla="*/ 1359693 w 1444658"/>
                <a:gd name="connsiteY5-152" fmla="*/ 1073150 h 2356644"/>
                <a:gd name="connsiteX6-153" fmla="*/ 685800 w 1444658"/>
                <a:gd name="connsiteY6-154" fmla="*/ 2356644 h 2356644"/>
                <a:gd name="connsiteX0-155" fmla="*/ 685800 w 1458167"/>
                <a:gd name="connsiteY0-156" fmla="*/ 2356644 h 2356644"/>
                <a:gd name="connsiteX1-157" fmla="*/ 477837 w 1458167"/>
                <a:gd name="connsiteY1-158" fmla="*/ 1397000 h 2356644"/>
                <a:gd name="connsiteX2-159" fmla="*/ 0 w 1458167"/>
                <a:gd name="connsiteY2-160" fmla="*/ 908844 h 2356644"/>
                <a:gd name="connsiteX3-161" fmla="*/ 96043 w 1458167"/>
                <a:gd name="connsiteY3-162" fmla="*/ 50800 h 2356644"/>
                <a:gd name="connsiteX4-163" fmla="*/ 1213643 w 1458167"/>
                <a:gd name="connsiteY4-164" fmla="*/ 0 h 2356644"/>
                <a:gd name="connsiteX5-165" fmla="*/ 1359693 w 1458167"/>
                <a:gd name="connsiteY5-166" fmla="*/ 1073150 h 2356644"/>
                <a:gd name="connsiteX6-167" fmla="*/ 685800 w 1458167"/>
                <a:gd name="connsiteY6-168" fmla="*/ 2356644 h 2356644"/>
                <a:gd name="connsiteX0-169" fmla="*/ 685800 w 1458167"/>
                <a:gd name="connsiteY0-170" fmla="*/ 2484291 h 2484291"/>
                <a:gd name="connsiteX1-171" fmla="*/ 477837 w 1458167"/>
                <a:gd name="connsiteY1-172" fmla="*/ 1524647 h 2484291"/>
                <a:gd name="connsiteX2-173" fmla="*/ 0 w 1458167"/>
                <a:gd name="connsiteY2-174" fmla="*/ 1036491 h 2484291"/>
                <a:gd name="connsiteX3-175" fmla="*/ 96043 w 1458167"/>
                <a:gd name="connsiteY3-176" fmla="*/ 178447 h 2484291"/>
                <a:gd name="connsiteX4-177" fmla="*/ 1213643 w 1458167"/>
                <a:gd name="connsiteY4-178" fmla="*/ 127647 h 2484291"/>
                <a:gd name="connsiteX5-179" fmla="*/ 1359693 w 1458167"/>
                <a:gd name="connsiteY5-180" fmla="*/ 1200797 h 2484291"/>
                <a:gd name="connsiteX6-181" fmla="*/ 685800 w 1458167"/>
                <a:gd name="connsiteY6-182" fmla="*/ 2484291 h 2484291"/>
                <a:gd name="connsiteX0-183" fmla="*/ 685800 w 1458167"/>
                <a:gd name="connsiteY0-184" fmla="*/ 2484832 h 2484832"/>
                <a:gd name="connsiteX1-185" fmla="*/ 477837 w 1458167"/>
                <a:gd name="connsiteY1-186" fmla="*/ 1525188 h 2484832"/>
                <a:gd name="connsiteX2-187" fmla="*/ 0 w 1458167"/>
                <a:gd name="connsiteY2-188" fmla="*/ 1037032 h 2484832"/>
                <a:gd name="connsiteX3-189" fmla="*/ 76993 w 1458167"/>
                <a:gd name="connsiteY3-190" fmla="*/ 176607 h 2484832"/>
                <a:gd name="connsiteX4-191" fmla="*/ 1213643 w 1458167"/>
                <a:gd name="connsiteY4-192" fmla="*/ 128188 h 2484832"/>
                <a:gd name="connsiteX5-193" fmla="*/ 1359693 w 1458167"/>
                <a:gd name="connsiteY5-194" fmla="*/ 1201338 h 2484832"/>
                <a:gd name="connsiteX6-195" fmla="*/ 685800 w 1458167"/>
                <a:gd name="connsiteY6-196" fmla="*/ 2484832 h 2484832"/>
                <a:gd name="connsiteX0-197" fmla="*/ 685800 w 1458167"/>
                <a:gd name="connsiteY0-198" fmla="*/ 2598539 h 2598539"/>
                <a:gd name="connsiteX1-199" fmla="*/ 477837 w 1458167"/>
                <a:gd name="connsiteY1-200" fmla="*/ 1638895 h 2598539"/>
                <a:gd name="connsiteX2-201" fmla="*/ 0 w 1458167"/>
                <a:gd name="connsiteY2-202" fmla="*/ 1150739 h 2598539"/>
                <a:gd name="connsiteX3-203" fmla="*/ 76993 w 1458167"/>
                <a:gd name="connsiteY3-204" fmla="*/ 290314 h 2598539"/>
                <a:gd name="connsiteX4-205" fmla="*/ 1213643 w 1458167"/>
                <a:gd name="connsiteY4-206" fmla="*/ 241895 h 2598539"/>
                <a:gd name="connsiteX5-207" fmla="*/ 1359693 w 1458167"/>
                <a:gd name="connsiteY5-208" fmla="*/ 1315045 h 2598539"/>
                <a:gd name="connsiteX6-209" fmla="*/ 685800 w 1458167"/>
                <a:gd name="connsiteY6-210" fmla="*/ 2598539 h 2598539"/>
                <a:gd name="connsiteX0-211" fmla="*/ 761202 w 1533569"/>
                <a:gd name="connsiteY0-212" fmla="*/ 2598539 h 2598539"/>
                <a:gd name="connsiteX1-213" fmla="*/ 553239 w 1533569"/>
                <a:gd name="connsiteY1-214" fmla="*/ 1638895 h 2598539"/>
                <a:gd name="connsiteX2-215" fmla="*/ 75402 w 1533569"/>
                <a:gd name="connsiteY2-216" fmla="*/ 1150739 h 2598539"/>
                <a:gd name="connsiteX3-217" fmla="*/ 152395 w 1533569"/>
                <a:gd name="connsiteY3-218" fmla="*/ 290314 h 2598539"/>
                <a:gd name="connsiteX4-219" fmla="*/ 1289045 w 1533569"/>
                <a:gd name="connsiteY4-220" fmla="*/ 241895 h 2598539"/>
                <a:gd name="connsiteX5-221" fmla="*/ 1435095 w 1533569"/>
                <a:gd name="connsiteY5-222" fmla="*/ 1315045 h 2598539"/>
                <a:gd name="connsiteX6-223" fmla="*/ 761202 w 1533569"/>
                <a:gd name="connsiteY6-224" fmla="*/ 2598539 h 2598539"/>
                <a:gd name="connsiteX0-225" fmla="*/ 825046 w 1597413"/>
                <a:gd name="connsiteY0-226" fmla="*/ 2598539 h 2598539"/>
                <a:gd name="connsiteX1-227" fmla="*/ 617083 w 1597413"/>
                <a:gd name="connsiteY1-228" fmla="*/ 1638895 h 2598539"/>
                <a:gd name="connsiteX2-229" fmla="*/ 139246 w 1597413"/>
                <a:gd name="connsiteY2-230" fmla="*/ 1150739 h 2598539"/>
                <a:gd name="connsiteX3-231" fmla="*/ 216239 w 1597413"/>
                <a:gd name="connsiteY3-232" fmla="*/ 290314 h 2598539"/>
                <a:gd name="connsiteX4-233" fmla="*/ 1352889 w 1597413"/>
                <a:gd name="connsiteY4-234" fmla="*/ 241895 h 2598539"/>
                <a:gd name="connsiteX5-235" fmla="*/ 1498939 w 1597413"/>
                <a:gd name="connsiteY5-236" fmla="*/ 1315045 h 2598539"/>
                <a:gd name="connsiteX6-237" fmla="*/ 825046 w 1597413"/>
                <a:gd name="connsiteY6-238" fmla="*/ 2598539 h 2598539"/>
                <a:gd name="connsiteX0-239" fmla="*/ 818095 w 1590462"/>
                <a:gd name="connsiteY0-240" fmla="*/ 2598539 h 2598539"/>
                <a:gd name="connsiteX1-241" fmla="*/ 610132 w 1590462"/>
                <a:gd name="connsiteY1-242" fmla="*/ 1638895 h 2598539"/>
                <a:gd name="connsiteX2-243" fmla="*/ 132295 w 1590462"/>
                <a:gd name="connsiteY2-244" fmla="*/ 1150739 h 2598539"/>
                <a:gd name="connsiteX3-245" fmla="*/ 209288 w 1590462"/>
                <a:gd name="connsiteY3-246" fmla="*/ 290314 h 2598539"/>
                <a:gd name="connsiteX4-247" fmla="*/ 1345938 w 1590462"/>
                <a:gd name="connsiteY4-248" fmla="*/ 241895 h 2598539"/>
                <a:gd name="connsiteX5-249" fmla="*/ 1491988 w 1590462"/>
                <a:gd name="connsiteY5-250" fmla="*/ 1315045 h 2598539"/>
                <a:gd name="connsiteX6-251" fmla="*/ 818095 w 1590462"/>
                <a:gd name="connsiteY6-252" fmla="*/ 2598539 h 2598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rgbClr val="0070C0"/>
            </a:solidFill>
            <a:ln w="762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7101244" y="4328663"/>
              <a:ext cx="345335" cy="302242"/>
              <a:chOff x="2581275" y="4469607"/>
              <a:chExt cx="464344" cy="406400"/>
            </a:xfrm>
            <a:solidFill>
              <a:schemeClr val="bg1"/>
            </a:solidFill>
            <a:effectLst/>
          </p:grpSpPr>
          <p:sp>
            <p:nvSpPr>
              <p:cNvPr id="38" name="Freeform: Shape 16"/>
              <p:cNvSpPr/>
              <p:nvPr/>
            </p:nvSpPr>
            <p:spPr bwMode="auto">
              <a:xfrm>
                <a:off x="2654300" y="4541838"/>
                <a:ext cx="166688" cy="109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Freeform: Shape 17"/>
              <p:cNvSpPr/>
              <p:nvPr/>
            </p:nvSpPr>
            <p:spPr bwMode="auto">
              <a:xfrm>
                <a:off x="2581275" y="4469607"/>
                <a:ext cx="464344" cy="406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3" name="Freeform: Shape 19"/>
            <p:cNvSpPr/>
            <p:nvPr/>
          </p:nvSpPr>
          <p:spPr>
            <a:xfrm rot="14441698" flipH="1" flipV="1">
              <a:off x="6369906" y="2315237"/>
              <a:ext cx="1182992" cy="1932693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-1" fmla="*/ 590550 w 1276350"/>
                <a:gd name="connsiteY0-2" fmla="*/ 2349500 h 2349500"/>
                <a:gd name="connsiteX1-3" fmla="*/ 394494 w 1276350"/>
                <a:gd name="connsiteY1-4" fmla="*/ 1397000 h 2349500"/>
                <a:gd name="connsiteX2-5" fmla="*/ 0 w 1276350"/>
                <a:gd name="connsiteY2-6" fmla="*/ 958850 h 2349500"/>
                <a:gd name="connsiteX3-7" fmla="*/ 12700 w 1276350"/>
                <a:gd name="connsiteY3-8" fmla="*/ 50800 h 2349500"/>
                <a:gd name="connsiteX4-9" fmla="*/ 1130300 w 1276350"/>
                <a:gd name="connsiteY4-10" fmla="*/ 0 h 2349500"/>
                <a:gd name="connsiteX5-11" fmla="*/ 1276350 w 1276350"/>
                <a:gd name="connsiteY5-12" fmla="*/ 1073150 h 2349500"/>
                <a:gd name="connsiteX6-13" fmla="*/ 590550 w 1276350"/>
                <a:gd name="connsiteY6-14" fmla="*/ 2349500 h 2349500"/>
                <a:gd name="connsiteX0-15" fmla="*/ 673893 w 1359693"/>
                <a:gd name="connsiteY0-16" fmla="*/ 2349500 h 2349500"/>
                <a:gd name="connsiteX1-17" fmla="*/ 477837 w 1359693"/>
                <a:gd name="connsiteY1-18" fmla="*/ 1397000 h 2349500"/>
                <a:gd name="connsiteX2-19" fmla="*/ 0 w 1359693"/>
                <a:gd name="connsiteY2-20" fmla="*/ 908844 h 2349500"/>
                <a:gd name="connsiteX3-21" fmla="*/ 96043 w 1359693"/>
                <a:gd name="connsiteY3-22" fmla="*/ 50800 h 2349500"/>
                <a:gd name="connsiteX4-23" fmla="*/ 1213643 w 1359693"/>
                <a:gd name="connsiteY4-24" fmla="*/ 0 h 2349500"/>
                <a:gd name="connsiteX5-25" fmla="*/ 1359693 w 1359693"/>
                <a:gd name="connsiteY5-26" fmla="*/ 1073150 h 2349500"/>
                <a:gd name="connsiteX6-27" fmla="*/ 673893 w 1359693"/>
                <a:gd name="connsiteY6-28" fmla="*/ 2349500 h 2349500"/>
                <a:gd name="connsiteX0-29" fmla="*/ 673893 w 1359693"/>
                <a:gd name="connsiteY0-30" fmla="*/ 2349500 h 2349500"/>
                <a:gd name="connsiteX1-31" fmla="*/ 477837 w 1359693"/>
                <a:gd name="connsiteY1-32" fmla="*/ 1397000 h 2349500"/>
                <a:gd name="connsiteX2-33" fmla="*/ 0 w 1359693"/>
                <a:gd name="connsiteY2-34" fmla="*/ 908844 h 2349500"/>
                <a:gd name="connsiteX3-35" fmla="*/ 96043 w 1359693"/>
                <a:gd name="connsiteY3-36" fmla="*/ 50800 h 2349500"/>
                <a:gd name="connsiteX4-37" fmla="*/ 1213643 w 1359693"/>
                <a:gd name="connsiteY4-38" fmla="*/ 0 h 2349500"/>
                <a:gd name="connsiteX5-39" fmla="*/ 1359693 w 1359693"/>
                <a:gd name="connsiteY5-40" fmla="*/ 1073150 h 2349500"/>
                <a:gd name="connsiteX6-41" fmla="*/ 673893 w 1359693"/>
                <a:gd name="connsiteY6-42" fmla="*/ 2349500 h 2349500"/>
                <a:gd name="connsiteX0-43" fmla="*/ 673893 w 1359693"/>
                <a:gd name="connsiteY0-44" fmla="*/ 2349500 h 2349500"/>
                <a:gd name="connsiteX1-45" fmla="*/ 477837 w 1359693"/>
                <a:gd name="connsiteY1-46" fmla="*/ 1397000 h 2349500"/>
                <a:gd name="connsiteX2-47" fmla="*/ 0 w 1359693"/>
                <a:gd name="connsiteY2-48" fmla="*/ 908844 h 2349500"/>
                <a:gd name="connsiteX3-49" fmla="*/ 96043 w 1359693"/>
                <a:gd name="connsiteY3-50" fmla="*/ 50800 h 2349500"/>
                <a:gd name="connsiteX4-51" fmla="*/ 1213643 w 1359693"/>
                <a:gd name="connsiteY4-52" fmla="*/ 0 h 2349500"/>
                <a:gd name="connsiteX5-53" fmla="*/ 1359693 w 1359693"/>
                <a:gd name="connsiteY5-54" fmla="*/ 1073150 h 2349500"/>
                <a:gd name="connsiteX6-55" fmla="*/ 673893 w 1359693"/>
                <a:gd name="connsiteY6-56" fmla="*/ 2349500 h 2349500"/>
                <a:gd name="connsiteX0-57" fmla="*/ 673893 w 1359693"/>
                <a:gd name="connsiteY0-58" fmla="*/ 2349500 h 2349500"/>
                <a:gd name="connsiteX1-59" fmla="*/ 477837 w 1359693"/>
                <a:gd name="connsiteY1-60" fmla="*/ 1397000 h 2349500"/>
                <a:gd name="connsiteX2-61" fmla="*/ 0 w 1359693"/>
                <a:gd name="connsiteY2-62" fmla="*/ 908844 h 2349500"/>
                <a:gd name="connsiteX3-63" fmla="*/ 96043 w 1359693"/>
                <a:gd name="connsiteY3-64" fmla="*/ 50800 h 2349500"/>
                <a:gd name="connsiteX4-65" fmla="*/ 1213643 w 1359693"/>
                <a:gd name="connsiteY4-66" fmla="*/ 0 h 2349500"/>
                <a:gd name="connsiteX5-67" fmla="*/ 1359693 w 1359693"/>
                <a:gd name="connsiteY5-68" fmla="*/ 1073150 h 2349500"/>
                <a:gd name="connsiteX6-69" fmla="*/ 673893 w 1359693"/>
                <a:gd name="connsiteY6-70" fmla="*/ 2349500 h 2349500"/>
                <a:gd name="connsiteX0-71" fmla="*/ 685800 w 1359693"/>
                <a:gd name="connsiteY0-72" fmla="*/ 2356644 h 2356644"/>
                <a:gd name="connsiteX1-73" fmla="*/ 477837 w 1359693"/>
                <a:gd name="connsiteY1-74" fmla="*/ 1397000 h 2356644"/>
                <a:gd name="connsiteX2-75" fmla="*/ 0 w 1359693"/>
                <a:gd name="connsiteY2-76" fmla="*/ 908844 h 2356644"/>
                <a:gd name="connsiteX3-77" fmla="*/ 96043 w 1359693"/>
                <a:gd name="connsiteY3-78" fmla="*/ 50800 h 2356644"/>
                <a:gd name="connsiteX4-79" fmla="*/ 1213643 w 1359693"/>
                <a:gd name="connsiteY4-80" fmla="*/ 0 h 2356644"/>
                <a:gd name="connsiteX5-81" fmla="*/ 1359693 w 1359693"/>
                <a:gd name="connsiteY5-82" fmla="*/ 1073150 h 2356644"/>
                <a:gd name="connsiteX6-83" fmla="*/ 685800 w 1359693"/>
                <a:gd name="connsiteY6-84" fmla="*/ 2356644 h 2356644"/>
                <a:gd name="connsiteX0-85" fmla="*/ 685800 w 1359693"/>
                <a:gd name="connsiteY0-86" fmla="*/ 2356644 h 2356644"/>
                <a:gd name="connsiteX1-87" fmla="*/ 477837 w 1359693"/>
                <a:gd name="connsiteY1-88" fmla="*/ 1397000 h 2356644"/>
                <a:gd name="connsiteX2-89" fmla="*/ 0 w 1359693"/>
                <a:gd name="connsiteY2-90" fmla="*/ 908844 h 2356644"/>
                <a:gd name="connsiteX3-91" fmla="*/ 96043 w 1359693"/>
                <a:gd name="connsiteY3-92" fmla="*/ 50800 h 2356644"/>
                <a:gd name="connsiteX4-93" fmla="*/ 1213643 w 1359693"/>
                <a:gd name="connsiteY4-94" fmla="*/ 0 h 2356644"/>
                <a:gd name="connsiteX5-95" fmla="*/ 1359693 w 1359693"/>
                <a:gd name="connsiteY5-96" fmla="*/ 1073150 h 2356644"/>
                <a:gd name="connsiteX6-97" fmla="*/ 685800 w 1359693"/>
                <a:gd name="connsiteY6-98" fmla="*/ 2356644 h 2356644"/>
                <a:gd name="connsiteX0-99" fmla="*/ 685800 w 1359693"/>
                <a:gd name="connsiteY0-100" fmla="*/ 2356644 h 2356644"/>
                <a:gd name="connsiteX1-101" fmla="*/ 477837 w 1359693"/>
                <a:gd name="connsiteY1-102" fmla="*/ 1397000 h 2356644"/>
                <a:gd name="connsiteX2-103" fmla="*/ 0 w 1359693"/>
                <a:gd name="connsiteY2-104" fmla="*/ 908844 h 2356644"/>
                <a:gd name="connsiteX3-105" fmla="*/ 96043 w 1359693"/>
                <a:gd name="connsiteY3-106" fmla="*/ 50800 h 2356644"/>
                <a:gd name="connsiteX4-107" fmla="*/ 1213643 w 1359693"/>
                <a:gd name="connsiteY4-108" fmla="*/ 0 h 2356644"/>
                <a:gd name="connsiteX5-109" fmla="*/ 1359693 w 1359693"/>
                <a:gd name="connsiteY5-110" fmla="*/ 1073150 h 2356644"/>
                <a:gd name="connsiteX6-111" fmla="*/ 685800 w 1359693"/>
                <a:gd name="connsiteY6-112" fmla="*/ 2356644 h 2356644"/>
                <a:gd name="connsiteX0-113" fmla="*/ 685800 w 1359693"/>
                <a:gd name="connsiteY0-114" fmla="*/ 2356644 h 2356644"/>
                <a:gd name="connsiteX1-115" fmla="*/ 477837 w 1359693"/>
                <a:gd name="connsiteY1-116" fmla="*/ 1397000 h 2356644"/>
                <a:gd name="connsiteX2-117" fmla="*/ 0 w 1359693"/>
                <a:gd name="connsiteY2-118" fmla="*/ 908844 h 2356644"/>
                <a:gd name="connsiteX3-119" fmla="*/ 96043 w 1359693"/>
                <a:gd name="connsiteY3-120" fmla="*/ 50800 h 2356644"/>
                <a:gd name="connsiteX4-121" fmla="*/ 1213643 w 1359693"/>
                <a:gd name="connsiteY4-122" fmla="*/ 0 h 2356644"/>
                <a:gd name="connsiteX5-123" fmla="*/ 1359693 w 1359693"/>
                <a:gd name="connsiteY5-124" fmla="*/ 1073150 h 2356644"/>
                <a:gd name="connsiteX6-125" fmla="*/ 685800 w 1359693"/>
                <a:gd name="connsiteY6-126" fmla="*/ 2356644 h 2356644"/>
                <a:gd name="connsiteX0-127" fmla="*/ 685800 w 1404066"/>
                <a:gd name="connsiteY0-128" fmla="*/ 2356644 h 2356644"/>
                <a:gd name="connsiteX1-129" fmla="*/ 477837 w 1404066"/>
                <a:gd name="connsiteY1-130" fmla="*/ 1397000 h 2356644"/>
                <a:gd name="connsiteX2-131" fmla="*/ 0 w 1404066"/>
                <a:gd name="connsiteY2-132" fmla="*/ 908844 h 2356644"/>
                <a:gd name="connsiteX3-133" fmla="*/ 96043 w 1404066"/>
                <a:gd name="connsiteY3-134" fmla="*/ 50800 h 2356644"/>
                <a:gd name="connsiteX4-135" fmla="*/ 1213643 w 1404066"/>
                <a:gd name="connsiteY4-136" fmla="*/ 0 h 2356644"/>
                <a:gd name="connsiteX5-137" fmla="*/ 1359693 w 1404066"/>
                <a:gd name="connsiteY5-138" fmla="*/ 1073150 h 2356644"/>
                <a:gd name="connsiteX6-139" fmla="*/ 685800 w 1404066"/>
                <a:gd name="connsiteY6-140" fmla="*/ 2356644 h 2356644"/>
                <a:gd name="connsiteX0-141" fmla="*/ 685800 w 1444658"/>
                <a:gd name="connsiteY0-142" fmla="*/ 2356644 h 2356644"/>
                <a:gd name="connsiteX1-143" fmla="*/ 477837 w 1444658"/>
                <a:gd name="connsiteY1-144" fmla="*/ 1397000 h 2356644"/>
                <a:gd name="connsiteX2-145" fmla="*/ 0 w 1444658"/>
                <a:gd name="connsiteY2-146" fmla="*/ 908844 h 2356644"/>
                <a:gd name="connsiteX3-147" fmla="*/ 96043 w 1444658"/>
                <a:gd name="connsiteY3-148" fmla="*/ 50800 h 2356644"/>
                <a:gd name="connsiteX4-149" fmla="*/ 1213643 w 1444658"/>
                <a:gd name="connsiteY4-150" fmla="*/ 0 h 2356644"/>
                <a:gd name="connsiteX5-151" fmla="*/ 1359693 w 1444658"/>
                <a:gd name="connsiteY5-152" fmla="*/ 1073150 h 2356644"/>
                <a:gd name="connsiteX6-153" fmla="*/ 685800 w 1444658"/>
                <a:gd name="connsiteY6-154" fmla="*/ 2356644 h 2356644"/>
                <a:gd name="connsiteX0-155" fmla="*/ 685800 w 1458167"/>
                <a:gd name="connsiteY0-156" fmla="*/ 2356644 h 2356644"/>
                <a:gd name="connsiteX1-157" fmla="*/ 477837 w 1458167"/>
                <a:gd name="connsiteY1-158" fmla="*/ 1397000 h 2356644"/>
                <a:gd name="connsiteX2-159" fmla="*/ 0 w 1458167"/>
                <a:gd name="connsiteY2-160" fmla="*/ 908844 h 2356644"/>
                <a:gd name="connsiteX3-161" fmla="*/ 96043 w 1458167"/>
                <a:gd name="connsiteY3-162" fmla="*/ 50800 h 2356644"/>
                <a:gd name="connsiteX4-163" fmla="*/ 1213643 w 1458167"/>
                <a:gd name="connsiteY4-164" fmla="*/ 0 h 2356644"/>
                <a:gd name="connsiteX5-165" fmla="*/ 1359693 w 1458167"/>
                <a:gd name="connsiteY5-166" fmla="*/ 1073150 h 2356644"/>
                <a:gd name="connsiteX6-167" fmla="*/ 685800 w 1458167"/>
                <a:gd name="connsiteY6-168" fmla="*/ 2356644 h 2356644"/>
                <a:gd name="connsiteX0-169" fmla="*/ 685800 w 1458167"/>
                <a:gd name="connsiteY0-170" fmla="*/ 2484291 h 2484291"/>
                <a:gd name="connsiteX1-171" fmla="*/ 477837 w 1458167"/>
                <a:gd name="connsiteY1-172" fmla="*/ 1524647 h 2484291"/>
                <a:gd name="connsiteX2-173" fmla="*/ 0 w 1458167"/>
                <a:gd name="connsiteY2-174" fmla="*/ 1036491 h 2484291"/>
                <a:gd name="connsiteX3-175" fmla="*/ 96043 w 1458167"/>
                <a:gd name="connsiteY3-176" fmla="*/ 178447 h 2484291"/>
                <a:gd name="connsiteX4-177" fmla="*/ 1213643 w 1458167"/>
                <a:gd name="connsiteY4-178" fmla="*/ 127647 h 2484291"/>
                <a:gd name="connsiteX5-179" fmla="*/ 1359693 w 1458167"/>
                <a:gd name="connsiteY5-180" fmla="*/ 1200797 h 2484291"/>
                <a:gd name="connsiteX6-181" fmla="*/ 685800 w 1458167"/>
                <a:gd name="connsiteY6-182" fmla="*/ 2484291 h 2484291"/>
                <a:gd name="connsiteX0-183" fmla="*/ 685800 w 1458167"/>
                <a:gd name="connsiteY0-184" fmla="*/ 2484832 h 2484832"/>
                <a:gd name="connsiteX1-185" fmla="*/ 477837 w 1458167"/>
                <a:gd name="connsiteY1-186" fmla="*/ 1525188 h 2484832"/>
                <a:gd name="connsiteX2-187" fmla="*/ 0 w 1458167"/>
                <a:gd name="connsiteY2-188" fmla="*/ 1037032 h 2484832"/>
                <a:gd name="connsiteX3-189" fmla="*/ 76993 w 1458167"/>
                <a:gd name="connsiteY3-190" fmla="*/ 176607 h 2484832"/>
                <a:gd name="connsiteX4-191" fmla="*/ 1213643 w 1458167"/>
                <a:gd name="connsiteY4-192" fmla="*/ 128188 h 2484832"/>
                <a:gd name="connsiteX5-193" fmla="*/ 1359693 w 1458167"/>
                <a:gd name="connsiteY5-194" fmla="*/ 1201338 h 2484832"/>
                <a:gd name="connsiteX6-195" fmla="*/ 685800 w 1458167"/>
                <a:gd name="connsiteY6-196" fmla="*/ 2484832 h 2484832"/>
                <a:gd name="connsiteX0-197" fmla="*/ 685800 w 1458167"/>
                <a:gd name="connsiteY0-198" fmla="*/ 2598539 h 2598539"/>
                <a:gd name="connsiteX1-199" fmla="*/ 477837 w 1458167"/>
                <a:gd name="connsiteY1-200" fmla="*/ 1638895 h 2598539"/>
                <a:gd name="connsiteX2-201" fmla="*/ 0 w 1458167"/>
                <a:gd name="connsiteY2-202" fmla="*/ 1150739 h 2598539"/>
                <a:gd name="connsiteX3-203" fmla="*/ 76993 w 1458167"/>
                <a:gd name="connsiteY3-204" fmla="*/ 290314 h 2598539"/>
                <a:gd name="connsiteX4-205" fmla="*/ 1213643 w 1458167"/>
                <a:gd name="connsiteY4-206" fmla="*/ 241895 h 2598539"/>
                <a:gd name="connsiteX5-207" fmla="*/ 1359693 w 1458167"/>
                <a:gd name="connsiteY5-208" fmla="*/ 1315045 h 2598539"/>
                <a:gd name="connsiteX6-209" fmla="*/ 685800 w 1458167"/>
                <a:gd name="connsiteY6-210" fmla="*/ 2598539 h 2598539"/>
                <a:gd name="connsiteX0-211" fmla="*/ 761202 w 1533569"/>
                <a:gd name="connsiteY0-212" fmla="*/ 2598539 h 2598539"/>
                <a:gd name="connsiteX1-213" fmla="*/ 553239 w 1533569"/>
                <a:gd name="connsiteY1-214" fmla="*/ 1638895 h 2598539"/>
                <a:gd name="connsiteX2-215" fmla="*/ 75402 w 1533569"/>
                <a:gd name="connsiteY2-216" fmla="*/ 1150739 h 2598539"/>
                <a:gd name="connsiteX3-217" fmla="*/ 152395 w 1533569"/>
                <a:gd name="connsiteY3-218" fmla="*/ 290314 h 2598539"/>
                <a:gd name="connsiteX4-219" fmla="*/ 1289045 w 1533569"/>
                <a:gd name="connsiteY4-220" fmla="*/ 241895 h 2598539"/>
                <a:gd name="connsiteX5-221" fmla="*/ 1435095 w 1533569"/>
                <a:gd name="connsiteY5-222" fmla="*/ 1315045 h 2598539"/>
                <a:gd name="connsiteX6-223" fmla="*/ 761202 w 1533569"/>
                <a:gd name="connsiteY6-224" fmla="*/ 2598539 h 2598539"/>
                <a:gd name="connsiteX0-225" fmla="*/ 825046 w 1597413"/>
                <a:gd name="connsiteY0-226" fmla="*/ 2598539 h 2598539"/>
                <a:gd name="connsiteX1-227" fmla="*/ 617083 w 1597413"/>
                <a:gd name="connsiteY1-228" fmla="*/ 1638895 h 2598539"/>
                <a:gd name="connsiteX2-229" fmla="*/ 139246 w 1597413"/>
                <a:gd name="connsiteY2-230" fmla="*/ 1150739 h 2598539"/>
                <a:gd name="connsiteX3-231" fmla="*/ 216239 w 1597413"/>
                <a:gd name="connsiteY3-232" fmla="*/ 290314 h 2598539"/>
                <a:gd name="connsiteX4-233" fmla="*/ 1352889 w 1597413"/>
                <a:gd name="connsiteY4-234" fmla="*/ 241895 h 2598539"/>
                <a:gd name="connsiteX5-235" fmla="*/ 1498939 w 1597413"/>
                <a:gd name="connsiteY5-236" fmla="*/ 1315045 h 2598539"/>
                <a:gd name="connsiteX6-237" fmla="*/ 825046 w 1597413"/>
                <a:gd name="connsiteY6-238" fmla="*/ 2598539 h 2598539"/>
                <a:gd name="connsiteX0-239" fmla="*/ 818095 w 1590462"/>
                <a:gd name="connsiteY0-240" fmla="*/ 2598539 h 2598539"/>
                <a:gd name="connsiteX1-241" fmla="*/ 610132 w 1590462"/>
                <a:gd name="connsiteY1-242" fmla="*/ 1638895 h 2598539"/>
                <a:gd name="connsiteX2-243" fmla="*/ 132295 w 1590462"/>
                <a:gd name="connsiteY2-244" fmla="*/ 1150739 h 2598539"/>
                <a:gd name="connsiteX3-245" fmla="*/ 209288 w 1590462"/>
                <a:gd name="connsiteY3-246" fmla="*/ 290314 h 2598539"/>
                <a:gd name="connsiteX4-247" fmla="*/ 1345938 w 1590462"/>
                <a:gd name="connsiteY4-248" fmla="*/ 241895 h 2598539"/>
                <a:gd name="connsiteX5-249" fmla="*/ 1491988 w 1590462"/>
                <a:gd name="connsiteY5-250" fmla="*/ 1315045 h 2598539"/>
                <a:gd name="connsiteX6-251" fmla="*/ 818095 w 1590462"/>
                <a:gd name="connsiteY6-252" fmla="*/ 2598539 h 2598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rgbClr val="0070C0"/>
            </a:solidFill>
            <a:ln w="762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4" name="Group 20"/>
            <p:cNvGrpSpPr/>
            <p:nvPr/>
          </p:nvGrpSpPr>
          <p:grpSpPr>
            <a:xfrm>
              <a:off x="7184638" y="2920177"/>
              <a:ext cx="237307" cy="345925"/>
              <a:chOff x="5441157" y="4440238"/>
              <a:chExt cx="319088" cy="465138"/>
            </a:xfrm>
            <a:solidFill>
              <a:schemeClr val="bg1"/>
            </a:solidFill>
            <a:effectLst/>
          </p:grpSpPr>
          <p:sp>
            <p:nvSpPr>
              <p:cNvPr id="35" name="Freeform: Shape 21"/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Freeform: Shape 22"/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23"/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5" name="Freeform: Shape 25"/>
            <p:cNvSpPr/>
            <p:nvPr/>
          </p:nvSpPr>
          <p:spPr>
            <a:xfrm rot="14422133">
              <a:off x="4732371" y="3347109"/>
              <a:ext cx="1182992" cy="1932693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-1" fmla="*/ 590550 w 1276350"/>
                <a:gd name="connsiteY0-2" fmla="*/ 2349500 h 2349500"/>
                <a:gd name="connsiteX1-3" fmla="*/ 394494 w 1276350"/>
                <a:gd name="connsiteY1-4" fmla="*/ 1397000 h 2349500"/>
                <a:gd name="connsiteX2-5" fmla="*/ 0 w 1276350"/>
                <a:gd name="connsiteY2-6" fmla="*/ 958850 h 2349500"/>
                <a:gd name="connsiteX3-7" fmla="*/ 12700 w 1276350"/>
                <a:gd name="connsiteY3-8" fmla="*/ 50800 h 2349500"/>
                <a:gd name="connsiteX4-9" fmla="*/ 1130300 w 1276350"/>
                <a:gd name="connsiteY4-10" fmla="*/ 0 h 2349500"/>
                <a:gd name="connsiteX5-11" fmla="*/ 1276350 w 1276350"/>
                <a:gd name="connsiteY5-12" fmla="*/ 1073150 h 2349500"/>
                <a:gd name="connsiteX6-13" fmla="*/ 590550 w 1276350"/>
                <a:gd name="connsiteY6-14" fmla="*/ 2349500 h 2349500"/>
                <a:gd name="connsiteX0-15" fmla="*/ 673893 w 1359693"/>
                <a:gd name="connsiteY0-16" fmla="*/ 2349500 h 2349500"/>
                <a:gd name="connsiteX1-17" fmla="*/ 477837 w 1359693"/>
                <a:gd name="connsiteY1-18" fmla="*/ 1397000 h 2349500"/>
                <a:gd name="connsiteX2-19" fmla="*/ 0 w 1359693"/>
                <a:gd name="connsiteY2-20" fmla="*/ 908844 h 2349500"/>
                <a:gd name="connsiteX3-21" fmla="*/ 96043 w 1359693"/>
                <a:gd name="connsiteY3-22" fmla="*/ 50800 h 2349500"/>
                <a:gd name="connsiteX4-23" fmla="*/ 1213643 w 1359693"/>
                <a:gd name="connsiteY4-24" fmla="*/ 0 h 2349500"/>
                <a:gd name="connsiteX5-25" fmla="*/ 1359693 w 1359693"/>
                <a:gd name="connsiteY5-26" fmla="*/ 1073150 h 2349500"/>
                <a:gd name="connsiteX6-27" fmla="*/ 673893 w 1359693"/>
                <a:gd name="connsiteY6-28" fmla="*/ 2349500 h 2349500"/>
                <a:gd name="connsiteX0-29" fmla="*/ 673893 w 1359693"/>
                <a:gd name="connsiteY0-30" fmla="*/ 2349500 h 2349500"/>
                <a:gd name="connsiteX1-31" fmla="*/ 477837 w 1359693"/>
                <a:gd name="connsiteY1-32" fmla="*/ 1397000 h 2349500"/>
                <a:gd name="connsiteX2-33" fmla="*/ 0 w 1359693"/>
                <a:gd name="connsiteY2-34" fmla="*/ 908844 h 2349500"/>
                <a:gd name="connsiteX3-35" fmla="*/ 96043 w 1359693"/>
                <a:gd name="connsiteY3-36" fmla="*/ 50800 h 2349500"/>
                <a:gd name="connsiteX4-37" fmla="*/ 1213643 w 1359693"/>
                <a:gd name="connsiteY4-38" fmla="*/ 0 h 2349500"/>
                <a:gd name="connsiteX5-39" fmla="*/ 1359693 w 1359693"/>
                <a:gd name="connsiteY5-40" fmla="*/ 1073150 h 2349500"/>
                <a:gd name="connsiteX6-41" fmla="*/ 673893 w 1359693"/>
                <a:gd name="connsiteY6-42" fmla="*/ 2349500 h 2349500"/>
                <a:gd name="connsiteX0-43" fmla="*/ 673893 w 1359693"/>
                <a:gd name="connsiteY0-44" fmla="*/ 2349500 h 2349500"/>
                <a:gd name="connsiteX1-45" fmla="*/ 477837 w 1359693"/>
                <a:gd name="connsiteY1-46" fmla="*/ 1397000 h 2349500"/>
                <a:gd name="connsiteX2-47" fmla="*/ 0 w 1359693"/>
                <a:gd name="connsiteY2-48" fmla="*/ 908844 h 2349500"/>
                <a:gd name="connsiteX3-49" fmla="*/ 96043 w 1359693"/>
                <a:gd name="connsiteY3-50" fmla="*/ 50800 h 2349500"/>
                <a:gd name="connsiteX4-51" fmla="*/ 1213643 w 1359693"/>
                <a:gd name="connsiteY4-52" fmla="*/ 0 h 2349500"/>
                <a:gd name="connsiteX5-53" fmla="*/ 1359693 w 1359693"/>
                <a:gd name="connsiteY5-54" fmla="*/ 1073150 h 2349500"/>
                <a:gd name="connsiteX6-55" fmla="*/ 673893 w 1359693"/>
                <a:gd name="connsiteY6-56" fmla="*/ 2349500 h 2349500"/>
                <a:gd name="connsiteX0-57" fmla="*/ 673893 w 1359693"/>
                <a:gd name="connsiteY0-58" fmla="*/ 2349500 h 2349500"/>
                <a:gd name="connsiteX1-59" fmla="*/ 477837 w 1359693"/>
                <a:gd name="connsiteY1-60" fmla="*/ 1397000 h 2349500"/>
                <a:gd name="connsiteX2-61" fmla="*/ 0 w 1359693"/>
                <a:gd name="connsiteY2-62" fmla="*/ 908844 h 2349500"/>
                <a:gd name="connsiteX3-63" fmla="*/ 96043 w 1359693"/>
                <a:gd name="connsiteY3-64" fmla="*/ 50800 h 2349500"/>
                <a:gd name="connsiteX4-65" fmla="*/ 1213643 w 1359693"/>
                <a:gd name="connsiteY4-66" fmla="*/ 0 h 2349500"/>
                <a:gd name="connsiteX5-67" fmla="*/ 1359693 w 1359693"/>
                <a:gd name="connsiteY5-68" fmla="*/ 1073150 h 2349500"/>
                <a:gd name="connsiteX6-69" fmla="*/ 673893 w 1359693"/>
                <a:gd name="connsiteY6-70" fmla="*/ 2349500 h 2349500"/>
                <a:gd name="connsiteX0-71" fmla="*/ 685800 w 1359693"/>
                <a:gd name="connsiteY0-72" fmla="*/ 2356644 h 2356644"/>
                <a:gd name="connsiteX1-73" fmla="*/ 477837 w 1359693"/>
                <a:gd name="connsiteY1-74" fmla="*/ 1397000 h 2356644"/>
                <a:gd name="connsiteX2-75" fmla="*/ 0 w 1359693"/>
                <a:gd name="connsiteY2-76" fmla="*/ 908844 h 2356644"/>
                <a:gd name="connsiteX3-77" fmla="*/ 96043 w 1359693"/>
                <a:gd name="connsiteY3-78" fmla="*/ 50800 h 2356644"/>
                <a:gd name="connsiteX4-79" fmla="*/ 1213643 w 1359693"/>
                <a:gd name="connsiteY4-80" fmla="*/ 0 h 2356644"/>
                <a:gd name="connsiteX5-81" fmla="*/ 1359693 w 1359693"/>
                <a:gd name="connsiteY5-82" fmla="*/ 1073150 h 2356644"/>
                <a:gd name="connsiteX6-83" fmla="*/ 685800 w 1359693"/>
                <a:gd name="connsiteY6-84" fmla="*/ 2356644 h 2356644"/>
                <a:gd name="connsiteX0-85" fmla="*/ 685800 w 1359693"/>
                <a:gd name="connsiteY0-86" fmla="*/ 2356644 h 2356644"/>
                <a:gd name="connsiteX1-87" fmla="*/ 477837 w 1359693"/>
                <a:gd name="connsiteY1-88" fmla="*/ 1397000 h 2356644"/>
                <a:gd name="connsiteX2-89" fmla="*/ 0 w 1359693"/>
                <a:gd name="connsiteY2-90" fmla="*/ 908844 h 2356644"/>
                <a:gd name="connsiteX3-91" fmla="*/ 96043 w 1359693"/>
                <a:gd name="connsiteY3-92" fmla="*/ 50800 h 2356644"/>
                <a:gd name="connsiteX4-93" fmla="*/ 1213643 w 1359693"/>
                <a:gd name="connsiteY4-94" fmla="*/ 0 h 2356644"/>
                <a:gd name="connsiteX5-95" fmla="*/ 1359693 w 1359693"/>
                <a:gd name="connsiteY5-96" fmla="*/ 1073150 h 2356644"/>
                <a:gd name="connsiteX6-97" fmla="*/ 685800 w 1359693"/>
                <a:gd name="connsiteY6-98" fmla="*/ 2356644 h 2356644"/>
                <a:gd name="connsiteX0-99" fmla="*/ 685800 w 1359693"/>
                <a:gd name="connsiteY0-100" fmla="*/ 2356644 h 2356644"/>
                <a:gd name="connsiteX1-101" fmla="*/ 477837 w 1359693"/>
                <a:gd name="connsiteY1-102" fmla="*/ 1397000 h 2356644"/>
                <a:gd name="connsiteX2-103" fmla="*/ 0 w 1359693"/>
                <a:gd name="connsiteY2-104" fmla="*/ 908844 h 2356644"/>
                <a:gd name="connsiteX3-105" fmla="*/ 96043 w 1359693"/>
                <a:gd name="connsiteY3-106" fmla="*/ 50800 h 2356644"/>
                <a:gd name="connsiteX4-107" fmla="*/ 1213643 w 1359693"/>
                <a:gd name="connsiteY4-108" fmla="*/ 0 h 2356644"/>
                <a:gd name="connsiteX5-109" fmla="*/ 1359693 w 1359693"/>
                <a:gd name="connsiteY5-110" fmla="*/ 1073150 h 2356644"/>
                <a:gd name="connsiteX6-111" fmla="*/ 685800 w 1359693"/>
                <a:gd name="connsiteY6-112" fmla="*/ 2356644 h 2356644"/>
                <a:gd name="connsiteX0-113" fmla="*/ 685800 w 1359693"/>
                <a:gd name="connsiteY0-114" fmla="*/ 2356644 h 2356644"/>
                <a:gd name="connsiteX1-115" fmla="*/ 477837 w 1359693"/>
                <a:gd name="connsiteY1-116" fmla="*/ 1397000 h 2356644"/>
                <a:gd name="connsiteX2-117" fmla="*/ 0 w 1359693"/>
                <a:gd name="connsiteY2-118" fmla="*/ 908844 h 2356644"/>
                <a:gd name="connsiteX3-119" fmla="*/ 96043 w 1359693"/>
                <a:gd name="connsiteY3-120" fmla="*/ 50800 h 2356644"/>
                <a:gd name="connsiteX4-121" fmla="*/ 1213643 w 1359693"/>
                <a:gd name="connsiteY4-122" fmla="*/ 0 h 2356644"/>
                <a:gd name="connsiteX5-123" fmla="*/ 1359693 w 1359693"/>
                <a:gd name="connsiteY5-124" fmla="*/ 1073150 h 2356644"/>
                <a:gd name="connsiteX6-125" fmla="*/ 685800 w 1359693"/>
                <a:gd name="connsiteY6-126" fmla="*/ 2356644 h 2356644"/>
                <a:gd name="connsiteX0-127" fmla="*/ 685800 w 1404066"/>
                <a:gd name="connsiteY0-128" fmla="*/ 2356644 h 2356644"/>
                <a:gd name="connsiteX1-129" fmla="*/ 477837 w 1404066"/>
                <a:gd name="connsiteY1-130" fmla="*/ 1397000 h 2356644"/>
                <a:gd name="connsiteX2-131" fmla="*/ 0 w 1404066"/>
                <a:gd name="connsiteY2-132" fmla="*/ 908844 h 2356644"/>
                <a:gd name="connsiteX3-133" fmla="*/ 96043 w 1404066"/>
                <a:gd name="connsiteY3-134" fmla="*/ 50800 h 2356644"/>
                <a:gd name="connsiteX4-135" fmla="*/ 1213643 w 1404066"/>
                <a:gd name="connsiteY4-136" fmla="*/ 0 h 2356644"/>
                <a:gd name="connsiteX5-137" fmla="*/ 1359693 w 1404066"/>
                <a:gd name="connsiteY5-138" fmla="*/ 1073150 h 2356644"/>
                <a:gd name="connsiteX6-139" fmla="*/ 685800 w 1404066"/>
                <a:gd name="connsiteY6-140" fmla="*/ 2356644 h 2356644"/>
                <a:gd name="connsiteX0-141" fmla="*/ 685800 w 1444658"/>
                <a:gd name="connsiteY0-142" fmla="*/ 2356644 h 2356644"/>
                <a:gd name="connsiteX1-143" fmla="*/ 477837 w 1444658"/>
                <a:gd name="connsiteY1-144" fmla="*/ 1397000 h 2356644"/>
                <a:gd name="connsiteX2-145" fmla="*/ 0 w 1444658"/>
                <a:gd name="connsiteY2-146" fmla="*/ 908844 h 2356644"/>
                <a:gd name="connsiteX3-147" fmla="*/ 96043 w 1444658"/>
                <a:gd name="connsiteY3-148" fmla="*/ 50800 h 2356644"/>
                <a:gd name="connsiteX4-149" fmla="*/ 1213643 w 1444658"/>
                <a:gd name="connsiteY4-150" fmla="*/ 0 h 2356644"/>
                <a:gd name="connsiteX5-151" fmla="*/ 1359693 w 1444658"/>
                <a:gd name="connsiteY5-152" fmla="*/ 1073150 h 2356644"/>
                <a:gd name="connsiteX6-153" fmla="*/ 685800 w 1444658"/>
                <a:gd name="connsiteY6-154" fmla="*/ 2356644 h 2356644"/>
                <a:gd name="connsiteX0-155" fmla="*/ 685800 w 1458167"/>
                <a:gd name="connsiteY0-156" fmla="*/ 2356644 h 2356644"/>
                <a:gd name="connsiteX1-157" fmla="*/ 477837 w 1458167"/>
                <a:gd name="connsiteY1-158" fmla="*/ 1397000 h 2356644"/>
                <a:gd name="connsiteX2-159" fmla="*/ 0 w 1458167"/>
                <a:gd name="connsiteY2-160" fmla="*/ 908844 h 2356644"/>
                <a:gd name="connsiteX3-161" fmla="*/ 96043 w 1458167"/>
                <a:gd name="connsiteY3-162" fmla="*/ 50800 h 2356644"/>
                <a:gd name="connsiteX4-163" fmla="*/ 1213643 w 1458167"/>
                <a:gd name="connsiteY4-164" fmla="*/ 0 h 2356644"/>
                <a:gd name="connsiteX5-165" fmla="*/ 1359693 w 1458167"/>
                <a:gd name="connsiteY5-166" fmla="*/ 1073150 h 2356644"/>
                <a:gd name="connsiteX6-167" fmla="*/ 685800 w 1458167"/>
                <a:gd name="connsiteY6-168" fmla="*/ 2356644 h 2356644"/>
                <a:gd name="connsiteX0-169" fmla="*/ 685800 w 1458167"/>
                <a:gd name="connsiteY0-170" fmla="*/ 2484291 h 2484291"/>
                <a:gd name="connsiteX1-171" fmla="*/ 477837 w 1458167"/>
                <a:gd name="connsiteY1-172" fmla="*/ 1524647 h 2484291"/>
                <a:gd name="connsiteX2-173" fmla="*/ 0 w 1458167"/>
                <a:gd name="connsiteY2-174" fmla="*/ 1036491 h 2484291"/>
                <a:gd name="connsiteX3-175" fmla="*/ 96043 w 1458167"/>
                <a:gd name="connsiteY3-176" fmla="*/ 178447 h 2484291"/>
                <a:gd name="connsiteX4-177" fmla="*/ 1213643 w 1458167"/>
                <a:gd name="connsiteY4-178" fmla="*/ 127647 h 2484291"/>
                <a:gd name="connsiteX5-179" fmla="*/ 1359693 w 1458167"/>
                <a:gd name="connsiteY5-180" fmla="*/ 1200797 h 2484291"/>
                <a:gd name="connsiteX6-181" fmla="*/ 685800 w 1458167"/>
                <a:gd name="connsiteY6-182" fmla="*/ 2484291 h 2484291"/>
                <a:gd name="connsiteX0-183" fmla="*/ 685800 w 1458167"/>
                <a:gd name="connsiteY0-184" fmla="*/ 2484832 h 2484832"/>
                <a:gd name="connsiteX1-185" fmla="*/ 477837 w 1458167"/>
                <a:gd name="connsiteY1-186" fmla="*/ 1525188 h 2484832"/>
                <a:gd name="connsiteX2-187" fmla="*/ 0 w 1458167"/>
                <a:gd name="connsiteY2-188" fmla="*/ 1037032 h 2484832"/>
                <a:gd name="connsiteX3-189" fmla="*/ 76993 w 1458167"/>
                <a:gd name="connsiteY3-190" fmla="*/ 176607 h 2484832"/>
                <a:gd name="connsiteX4-191" fmla="*/ 1213643 w 1458167"/>
                <a:gd name="connsiteY4-192" fmla="*/ 128188 h 2484832"/>
                <a:gd name="connsiteX5-193" fmla="*/ 1359693 w 1458167"/>
                <a:gd name="connsiteY5-194" fmla="*/ 1201338 h 2484832"/>
                <a:gd name="connsiteX6-195" fmla="*/ 685800 w 1458167"/>
                <a:gd name="connsiteY6-196" fmla="*/ 2484832 h 2484832"/>
                <a:gd name="connsiteX0-197" fmla="*/ 685800 w 1458167"/>
                <a:gd name="connsiteY0-198" fmla="*/ 2598539 h 2598539"/>
                <a:gd name="connsiteX1-199" fmla="*/ 477837 w 1458167"/>
                <a:gd name="connsiteY1-200" fmla="*/ 1638895 h 2598539"/>
                <a:gd name="connsiteX2-201" fmla="*/ 0 w 1458167"/>
                <a:gd name="connsiteY2-202" fmla="*/ 1150739 h 2598539"/>
                <a:gd name="connsiteX3-203" fmla="*/ 76993 w 1458167"/>
                <a:gd name="connsiteY3-204" fmla="*/ 290314 h 2598539"/>
                <a:gd name="connsiteX4-205" fmla="*/ 1213643 w 1458167"/>
                <a:gd name="connsiteY4-206" fmla="*/ 241895 h 2598539"/>
                <a:gd name="connsiteX5-207" fmla="*/ 1359693 w 1458167"/>
                <a:gd name="connsiteY5-208" fmla="*/ 1315045 h 2598539"/>
                <a:gd name="connsiteX6-209" fmla="*/ 685800 w 1458167"/>
                <a:gd name="connsiteY6-210" fmla="*/ 2598539 h 2598539"/>
                <a:gd name="connsiteX0-211" fmla="*/ 761202 w 1533569"/>
                <a:gd name="connsiteY0-212" fmla="*/ 2598539 h 2598539"/>
                <a:gd name="connsiteX1-213" fmla="*/ 553239 w 1533569"/>
                <a:gd name="connsiteY1-214" fmla="*/ 1638895 h 2598539"/>
                <a:gd name="connsiteX2-215" fmla="*/ 75402 w 1533569"/>
                <a:gd name="connsiteY2-216" fmla="*/ 1150739 h 2598539"/>
                <a:gd name="connsiteX3-217" fmla="*/ 152395 w 1533569"/>
                <a:gd name="connsiteY3-218" fmla="*/ 290314 h 2598539"/>
                <a:gd name="connsiteX4-219" fmla="*/ 1289045 w 1533569"/>
                <a:gd name="connsiteY4-220" fmla="*/ 241895 h 2598539"/>
                <a:gd name="connsiteX5-221" fmla="*/ 1435095 w 1533569"/>
                <a:gd name="connsiteY5-222" fmla="*/ 1315045 h 2598539"/>
                <a:gd name="connsiteX6-223" fmla="*/ 761202 w 1533569"/>
                <a:gd name="connsiteY6-224" fmla="*/ 2598539 h 2598539"/>
                <a:gd name="connsiteX0-225" fmla="*/ 825046 w 1597413"/>
                <a:gd name="connsiteY0-226" fmla="*/ 2598539 h 2598539"/>
                <a:gd name="connsiteX1-227" fmla="*/ 617083 w 1597413"/>
                <a:gd name="connsiteY1-228" fmla="*/ 1638895 h 2598539"/>
                <a:gd name="connsiteX2-229" fmla="*/ 139246 w 1597413"/>
                <a:gd name="connsiteY2-230" fmla="*/ 1150739 h 2598539"/>
                <a:gd name="connsiteX3-231" fmla="*/ 216239 w 1597413"/>
                <a:gd name="connsiteY3-232" fmla="*/ 290314 h 2598539"/>
                <a:gd name="connsiteX4-233" fmla="*/ 1352889 w 1597413"/>
                <a:gd name="connsiteY4-234" fmla="*/ 241895 h 2598539"/>
                <a:gd name="connsiteX5-235" fmla="*/ 1498939 w 1597413"/>
                <a:gd name="connsiteY5-236" fmla="*/ 1315045 h 2598539"/>
                <a:gd name="connsiteX6-237" fmla="*/ 825046 w 1597413"/>
                <a:gd name="connsiteY6-238" fmla="*/ 2598539 h 2598539"/>
                <a:gd name="connsiteX0-239" fmla="*/ 818095 w 1590462"/>
                <a:gd name="connsiteY0-240" fmla="*/ 2598539 h 2598539"/>
                <a:gd name="connsiteX1-241" fmla="*/ 610132 w 1590462"/>
                <a:gd name="connsiteY1-242" fmla="*/ 1638895 h 2598539"/>
                <a:gd name="connsiteX2-243" fmla="*/ 132295 w 1590462"/>
                <a:gd name="connsiteY2-244" fmla="*/ 1150739 h 2598539"/>
                <a:gd name="connsiteX3-245" fmla="*/ 209288 w 1590462"/>
                <a:gd name="connsiteY3-246" fmla="*/ 290314 h 2598539"/>
                <a:gd name="connsiteX4-247" fmla="*/ 1345938 w 1590462"/>
                <a:gd name="connsiteY4-248" fmla="*/ 241895 h 2598539"/>
                <a:gd name="connsiteX5-249" fmla="*/ 1491988 w 1590462"/>
                <a:gd name="connsiteY5-250" fmla="*/ 1315045 h 2598539"/>
                <a:gd name="connsiteX6-251" fmla="*/ 818095 w 1590462"/>
                <a:gd name="connsiteY6-252" fmla="*/ 2598539 h 2598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rgbClr val="0070C0"/>
            </a:solidFill>
            <a:ln w="762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4806495" y="4338965"/>
              <a:ext cx="345925" cy="324084"/>
              <a:chOff x="5368132" y="3540125"/>
              <a:chExt cx="465138" cy="435769"/>
            </a:xfrm>
            <a:solidFill>
              <a:schemeClr val="bg1"/>
            </a:solidFill>
            <a:effectLst/>
          </p:grpSpPr>
          <p:sp>
            <p:nvSpPr>
              <p:cNvPr id="33" name="Freeform: Shape 27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Freeform: Shape 28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7" name="Freeform: Shape 30"/>
            <p:cNvSpPr/>
            <p:nvPr/>
          </p:nvSpPr>
          <p:spPr>
            <a:xfrm rot="151980" flipH="1" flipV="1">
              <a:off x="5565307" y="3808145"/>
              <a:ext cx="1182993" cy="1932693"/>
            </a:xfrm>
            <a:custGeom>
              <a:avLst/>
              <a:gdLst>
                <a:gd name="connsiteX0" fmla="*/ 590550 w 1276350"/>
                <a:gd name="connsiteY0" fmla="*/ 2349500 h 2349500"/>
                <a:gd name="connsiteX1" fmla="*/ 406400 w 1276350"/>
                <a:gd name="connsiteY1" fmla="*/ 1358900 h 2349500"/>
                <a:gd name="connsiteX2" fmla="*/ 0 w 1276350"/>
                <a:gd name="connsiteY2" fmla="*/ 958850 h 2349500"/>
                <a:gd name="connsiteX3" fmla="*/ 12700 w 1276350"/>
                <a:gd name="connsiteY3" fmla="*/ 50800 h 2349500"/>
                <a:gd name="connsiteX4" fmla="*/ 1130300 w 1276350"/>
                <a:gd name="connsiteY4" fmla="*/ 0 h 2349500"/>
                <a:gd name="connsiteX5" fmla="*/ 1276350 w 1276350"/>
                <a:gd name="connsiteY5" fmla="*/ 1073150 h 2349500"/>
                <a:gd name="connsiteX6" fmla="*/ 590550 w 1276350"/>
                <a:gd name="connsiteY6" fmla="*/ 2349500 h 2349500"/>
                <a:gd name="connsiteX0-1" fmla="*/ 590550 w 1276350"/>
                <a:gd name="connsiteY0-2" fmla="*/ 2349500 h 2349500"/>
                <a:gd name="connsiteX1-3" fmla="*/ 394494 w 1276350"/>
                <a:gd name="connsiteY1-4" fmla="*/ 1397000 h 2349500"/>
                <a:gd name="connsiteX2-5" fmla="*/ 0 w 1276350"/>
                <a:gd name="connsiteY2-6" fmla="*/ 958850 h 2349500"/>
                <a:gd name="connsiteX3-7" fmla="*/ 12700 w 1276350"/>
                <a:gd name="connsiteY3-8" fmla="*/ 50800 h 2349500"/>
                <a:gd name="connsiteX4-9" fmla="*/ 1130300 w 1276350"/>
                <a:gd name="connsiteY4-10" fmla="*/ 0 h 2349500"/>
                <a:gd name="connsiteX5-11" fmla="*/ 1276350 w 1276350"/>
                <a:gd name="connsiteY5-12" fmla="*/ 1073150 h 2349500"/>
                <a:gd name="connsiteX6-13" fmla="*/ 590550 w 1276350"/>
                <a:gd name="connsiteY6-14" fmla="*/ 2349500 h 2349500"/>
                <a:gd name="connsiteX0-15" fmla="*/ 673893 w 1359693"/>
                <a:gd name="connsiteY0-16" fmla="*/ 2349500 h 2349500"/>
                <a:gd name="connsiteX1-17" fmla="*/ 477837 w 1359693"/>
                <a:gd name="connsiteY1-18" fmla="*/ 1397000 h 2349500"/>
                <a:gd name="connsiteX2-19" fmla="*/ 0 w 1359693"/>
                <a:gd name="connsiteY2-20" fmla="*/ 908844 h 2349500"/>
                <a:gd name="connsiteX3-21" fmla="*/ 96043 w 1359693"/>
                <a:gd name="connsiteY3-22" fmla="*/ 50800 h 2349500"/>
                <a:gd name="connsiteX4-23" fmla="*/ 1213643 w 1359693"/>
                <a:gd name="connsiteY4-24" fmla="*/ 0 h 2349500"/>
                <a:gd name="connsiteX5-25" fmla="*/ 1359693 w 1359693"/>
                <a:gd name="connsiteY5-26" fmla="*/ 1073150 h 2349500"/>
                <a:gd name="connsiteX6-27" fmla="*/ 673893 w 1359693"/>
                <a:gd name="connsiteY6-28" fmla="*/ 2349500 h 2349500"/>
                <a:gd name="connsiteX0-29" fmla="*/ 673893 w 1359693"/>
                <a:gd name="connsiteY0-30" fmla="*/ 2349500 h 2349500"/>
                <a:gd name="connsiteX1-31" fmla="*/ 477837 w 1359693"/>
                <a:gd name="connsiteY1-32" fmla="*/ 1397000 h 2349500"/>
                <a:gd name="connsiteX2-33" fmla="*/ 0 w 1359693"/>
                <a:gd name="connsiteY2-34" fmla="*/ 908844 h 2349500"/>
                <a:gd name="connsiteX3-35" fmla="*/ 96043 w 1359693"/>
                <a:gd name="connsiteY3-36" fmla="*/ 50800 h 2349500"/>
                <a:gd name="connsiteX4-37" fmla="*/ 1213643 w 1359693"/>
                <a:gd name="connsiteY4-38" fmla="*/ 0 h 2349500"/>
                <a:gd name="connsiteX5-39" fmla="*/ 1359693 w 1359693"/>
                <a:gd name="connsiteY5-40" fmla="*/ 1073150 h 2349500"/>
                <a:gd name="connsiteX6-41" fmla="*/ 673893 w 1359693"/>
                <a:gd name="connsiteY6-42" fmla="*/ 2349500 h 2349500"/>
                <a:gd name="connsiteX0-43" fmla="*/ 673893 w 1359693"/>
                <a:gd name="connsiteY0-44" fmla="*/ 2349500 h 2349500"/>
                <a:gd name="connsiteX1-45" fmla="*/ 477837 w 1359693"/>
                <a:gd name="connsiteY1-46" fmla="*/ 1397000 h 2349500"/>
                <a:gd name="connsiteX2-47" fmla="*/ 0 w 1359693"/>
                <a:gd name="connsiteY2-48" fmla="*/ 908844 h 2349500"/>
                <a:gd name="connsiteX3-49" fmla="*/ 96043 w 1359693"/>
                <a:gd name="connsiteY3-50" fmla="*/ 50800 h 2349500"/>
                <a:gd name="connsiteX4-51" fmla="*/ 1213643 w 1359693"/>
                <a:gd name="connsiteY4-52" fmla="*/ 0 h 2349500"/>
                <a:gd name="connsiteX5-53" fmla="*/ 1359693 w 1359693"/>
                <a:gd name="connsiteY5-54" fmla="*/ 1073150 h 2349500"/>
                <a:gd name="connsiteX6-55" fmla="*/ 673893 w 1359693"/>
                <a:gd name="connsiteY6-56" fmla="*/ 2349500 h 2349500"/>
                <a:gd name="connsiteX0-57" fmla="*/ 673893 w 1359693"/>
                <a:gd name="connsiteY0-58" fmla="*/ 2349500 h 2349500"/>
                <a:gd name="connsiteX1-59" fmla="*/ 477837 w 1359693"/>
                <a:gd name="connsiteY1-60" fmla="*/ 1397000 h 2349500"/>
                <a:gd name="connsiteX2-61" fmla="*/ 0 w 1359693"/>
                <a:gd name="connsiteY2-62" fmla="*/ 908844 h 2349500"/>
                <a:gd name="connsiteX3-63" fmla="*/ 96043 w 1359693"/>
                <a:gd name="connsiteY3-64" fmla="*/ 50800 h 2349500"/>
                <a:gd name="connsiteX4-65" fmla="*/ 1213643 w 1359693"/>
                <a:gd name="connsiteY4-66" fmla="*/ 0 h 2349500"/>
                <a:gd name="connsiteX5-67" fmla="*/ 1359693 w 1359693"/>
                <a:gd name="connsiteY5-68" fmla="*/ 1073150 h 2349500"/>
                <a:gd name="connsiteX6-69" fmla="*/ 673893 w 1359693"/>
                <a:gd name="connsiteY6-70" fmla="*/ 2349500 h 2349500"/>
                <a:gd name="connsiteX0-71" fmla="*/ 685800 w 1359693"/>
                <a:gd name="connsiteY0-72" fmla="*/ 2356644 h 2356644"/>
                <a:gd name="connsiteX1-73" fmla="*/ 477837 w 1359693"/>
                <a:gd name="connsiteY1-74" fmla="*/ 1397000 h 2356644"/>
                <a:gd name="connsiteX2-75" fmla="*/ 0 w 1359693"/>
                <a:gd name="connsiteY2-76" fmla="*/ 908844 h 2356644"/>
                <a:gd name="connsiteX3-77" fmla="*/ 96043 w 1359693"/>
                <a:gd name="connsiteY3-78" fmla="*/ 50800 h 2356644"/>
                <a:gd name="connsiteX4-79" fmla="*/ 1213643 w 1359693"/>
                <a:gd name="connsiteY4-80" fmla="*/ 0 h 2356644"/>
                <a:gd name="connsiteX5-81" fmla="*/ 1359693 w 1359693"/>
                <a:gd name="connsiteY5-82" fmla="*/ 1073150 h 2356644"/>
                <a:gd name="connsiteX6-83" fmla="*/ 685800 w 1359693"/>
                <a:gd name="connsiteY6-84" fmla="*/ 2356644 h 2356644"/>
                <a:gd name="connsiteX0-85" fmla="*/ 685800 w 1359693"/>
                <a:gd name="connsiteY0-86" fmla="*/ 2356644 h 2356644"/>
                <a:gd name="connsiteX1-87" fmla="*/ 477837 w 1359693"/>
                <a:gd name="connsiteY1-88" fmla="*/ 1397000 h 2356644"/>
                <a:gd name="connsiteX2-89" fmla="*/ 0 w 1359693"/>
                <a:gd name="connsiteY2-90" fmla="*/ 908844 h 2356644"/>
                <a:gd name="connsiteX3-91" fmla="*/ 96043 w 1359693"/>
                <a:gd name="connsiteY3-92" fmla="*/ 50800 h 2356644"/>
                <a:gd name="connsiteX4-93" fmla="*/ 1213643 w 1359693"/>
                <a:gd name="connsiteY4-94" fmla="*/ 0 h 2356644"/>
                <a:gd name="connsiteX5-95" fmla="*/ 1359693 w 1359693"/>
                <a:gd name="connsiteY5-96" fmla="*/ 1073150 h 2356644"/>
                <a:gd name="connsiteX6-97" fmla="*/ 685800 w 1359693"/>
                <a:gd name="connsiteY6-98" fmla="*/ 2356644 h 2356644"/>
                <a:gd name="connsiteX0-99" fmla="*/ 685800 w 1359693"/>
                <a:gd name="connsiteY0-100" fmla="*/ 2356644 h 2356644"/>
                <a:gd name="connsiteX1-101" fmla="*/ 477837 w 1359693"/>
                <a:gd name="connsiteY1-102" fmla="*/ 1397000 h 2356644"/>
                <a:gd name="connsiteX2-103" fmla="*/ 0 w 1359693"/>
                <a:gd name="connsiteY2-104" fmla="*/ 908844 h 2356644"/>
                <a:gd name="connsiteX3-105" fmla="*/ 96043 w 1359693"/>
                <a:gd name="connsiteY3-106" fmla="*/ 50800 h 2356644"/>
                <a:gd name="connsiteX4-107" fmla="*/ 1213643 w 1359693"/>
                <a:gd name="connsiteY4-108" fmla="*/ 0 h 2356644"/>
                <a:gd name="connsiteX5-109" fmla="*/ 1359693 w 1359693"/>
                <a:gd name="connsiteY5-110" fmla="*/ 1073150 h 2356644"/>
                <a:gd name="connsiteX6-111" fmla="*/ 685800 w 1359693"/>
                <a:gd name="connsiteY6-112" fmla="*/ 2356644 h 2356644"/>
                <a:gd name="connsiteX0-113" fmla="*/ 685800 w 1359693"/>
                <a:gd name="connsiteY0-114" fmla="*/ 2356644 h 2356644"/>
                <a:gd name="connsiteX1-115" fmla="*/ 477837 w 1359693"/>
                <a:gd name="connsiteY1-116" fmla="*/ 1397000 h 2356644"/>
                <a:gd name="connsiteX2-117" fmla="*/ 0 w 1359693"/>
                <a:gd name="connsiteY2-118" fmla="*/ 908844 h 2356644"/>
                <a:gd name="connsiteX3-119" fmla="*/ 96043 w 1359693"/>
                <a:gd name="connsiteY3-120" fmla="*/ 50800 h 2356644"/>
                <a:gd name="connsiteX4-121" fmla="*/ 1213643 w 1359693"/>
                <a:gd name="connsiteY4-122" fmla="*/ 0 h 2356644"/>
                <a:gd name="connsiteX5-123" fmla="*/ 1359693 w 1359693"/>
                <a:gd name="connsiteY5-124" fmla="*/ 1073150 h 2356644"/>
                <a:gd name="connsiteX6-125" fmla="*/ 685800 w 1359693"/>
                <a:gd name="connsiteY6-126" fmla="*/ 2356644 h 2356644"/>
                <a:gd name="connsiteX0-127" fmla="*/ 685800 w 1404066"/>
                <a:gd name="connsiteY0-128" fmla="*/ 2356644 h 2356644"/>
                <a:gd name="connsiteX1-129" fmla="*/ 477837 w 1404066"/>
                <a:gd name="connsiteY1-130" fmla="*/ 1397000 h 2356644"/>
                <a:gd name="connsiteX2-131" fmla="*/ 0 w 1404066"/>
                <a:gd name="connsiteY2-132" fmla="*/ 908844 h 2356644"/>
                <a:gd name="connsiteX3-133" fmla="*/ 96043 w 1404066"/>
                <a:gd name="connsiteY3-134" fmla="*/ 50800 h 2356644"/>
                <a:gd name="connsiteX4-135" fmla="*/ 1213643 w 1404066"/>
                <a:gd name="connsiteY4-136" fmla="*/ 0 h 2356644"/>
                <a:gd name="connsiteX5-137" fmla="*/ 1359693 w 1404066"/>
                <a:gd name="connsiteY5-138" fmla="*/ 1073150 h 2356644"/>
                <a:gd name="connsiteX6-139" fmla="*/ 685800 w 1404066"/>
                <a:gd name="connsiteY6-140" fmla="*/ 2356644 h 2356644"/>
                <a:gd name="connsiteX0-141" fmla="*/ 685800 w 1444658"/>
                <a:gd name="connsiteY0-142" fmla="*/ 2356644 h 2356644"/>
                <a:gd name="connsiteX1-143" fmla="*/ 477837 w 1444658"/>
                <a:gd name="connsiteY1-144" fmla="*/ 1397000 h 2356644"/>
                <a:gd name="connsiteX2-145" fmla="*/ 0 w 1444658"/>
                <a:gd name="connsiteY2-146" fmla="*/ 908844 h 2356644"/>
                <a:gd name="connsiteX3-147" fmla="*/ 96043 w 1444658"/>
                <a:gd name="connsiteY3-148" fmla="*/ 50800 h 2356644"/>
                <a:gd name="connsiteX4-149" fmla="*/ 1213643 w 1444658"/>
                <a:gd name="connsiteY4-150" fmla="*/ 0 h 2356644"/>
                <a:gd name="connsiteX5-151" fmla="*/ 1359693 w 1444658"/>
                <a:gd name="connsiteY5-152" fmla="*/ 1073150 h 2356644"/>
                <a:gd name="connsiteX6-153" fmla="*/ 685800 w 1444658"/>
                <a:gd name="connsiteY6-154" fmla="*/ 2356644 h 2356644"/>
                <a:gd name="connsiteX0-155" fmla="*/ 685800 w 1458167"/>
                <a:gd name="connsiteY0-156" fmla="*/ 2356644 h 2356644"/>
                <a:gd name="connsiteX1-157" fmla="*/ 477837 w 1458167"/>
                <a:gd name="connsiteY1-158" fmla="*/ 1397000 h 2356644"/>
                <a:gd name="connsiteX2-159" fmla="*/ 0 w 1458167"/>
                <a:gd name="connsiteY2-160" fmla="*/ 908844 h 2356644"/>
                <a:gd name="connsiteX3-161" fmla="*/ 96043 w 1458167"/>
                <a:gd name="connsiteY3-162" fmla="*/ 50800 h 2356644"/>
                <a:gd name="connsiteX4-163" fmla="*/ 1213643 w 1458167"/>
                <a:gd name="connsiteY4-164" fmla="*/ 0 h 2356644"/>
                <a:gd name="connsiteX5-165" fmla="*/ 1359693 w 1458167"/>
                <a:gd name="connsiteY5-166" fmla="*/ 1073150 h 2356644"/>
                <a:gd name="connsiteX6-167" fmla="*/ 685800 w 1458167"/>
                <a:gd name="connsiteY6-168" fmla="*/ 2356644 h 2356644"/>
                <a:gd name="connsiteX0-169" fmla="*/ 685800 w 1458167"/>
                <a:gd name="connsiteY0-170" fmla="*/ 2484291 h 2484291"/>
                <a:gd name="connsiteX1-171" fmla="*/ 477837 w 1458167"/>
                <a:gd name="connsiteY1-172" fmla="*/ 1524647 h 2484291"/>
                <a:gd name="connsiteX2-173" fmla="*/ 0 w 1458167"/>
                <a:gd name="connsiteY2-174" fmla="*/ 1036491 h 2484291"/>
                <a:gd name="connsiteX3-175" fmla="*/ 96043 w 1458167"/>
                <a:gd name="connsiteY3-176" fmla="*/ 178447 h 2484291"/>
                <a:gd name="connsiteX4-177" fmla="*/ 1213643 w 1458167"/>
                <a:gd name="connsiteY4-178" fmla="*/ 127647 h 2484291"/>
                <a:gd name="connsiteX5-179" fmla="*/ 1359693 w 1458167"/>
                <a:gd name="connsiteY5-180" fmla="*/ 1200797 h 2484291"/>
                <a:gd name="connsiteX6-181" fmla="*/ 685800 w 1458167"/>
                <a:gd name="connsiteY6-182" fmla="*/ 2484291 h 2484291"/>
                <a:gd name="connsiteX0-183" fmla="*/ 685800 w 1458167"/>
                <a:gd name="connsiteY0-184" fmla="*/ 2484832 h 2484832"/>
                <a:gd name="connsiteX1-185" fmla="*/ 477837 w 1458167"/>
                <a:gd name="connsiteY1-186" fmla="*/ 1525188 h 2484832"/>
                <a:gd name="connsiteX2-187" fmla="*/ 0 w 1458167"/>
                <a:gd name="connsiteY2-188" fmla="*/ 1037032 h 2484832"/>
                <a:gd name="connsiteX3-189" fmla="*/ 76993 w 1458167"/>
                <a:gd name="connsiteY3-190" fmla="*/ 176607 h 2484832"/>
                <a:gd name="connsiteX4-191" fmla="*/ 1213643 w 1458167"/>
                <a:gd name="connsiteY4-192" fmla="*/ 128188 h 2484832"/>
                <a:gd name="connsiteX5-193" fmla="*/ 1359693 w 1458167"/>
                <a:gd name="connsiteY5-194" fmla="*/ 1201338 h 2484832"/>
                <a:gd name="connsiteX6-195" fmla="*/ 685800 w 1458167"/>
                <a:gd name="connsiteY6-196" fmla="*/ 2484832 h 2484832"/>
                <a:gd name="connsiteX0-197" fmla="*/ 685800 w 1458167"/>
                <a:gd name="connsiteY0-198" fmla="*/ 2598539 h 2598539"/>
                <a:gd name="connsiteX1-199" fmla="*/ 477837 w 1458167"/>
                <a:gd name="connsiteY1-200" fmla="*/ 1638895 h 2598539"/>
                <a:gd name="connsiteX2-201" fmla="*/ 0 w 1458167"/>
                <a:gd name="connsiteY2-202" fmla="*/ 1150739 h 2598539"/>
                <a:gd name="connsiteX3-203" fmla="*/ 76993 w 1458167"/>
                <a:gd name="connsiteY3-204" fmla="*/ 290314 h 2598539"/>
                <a:gd name="connsiteX4-205" fmla="*/ 1213643 w 1458167"/>
                <a:gd name="connsiteY4-206" fmla="*/ 241895 h 2598539"/>
                <a:gd name="connsiteX5-207" fmla="*/ 1359693 w 1458167"/>
                <a:gd name="connsiteY5-208" fmla="*/ 1315045 h 2598539"/>
                <a:gd name="connsiteX6-209" fmla="*/ 685800 w 1458167"/>
                <a:gd name="connsiteY6-210" fmla="*/ 2598539 h 2598539"/>
                <a:gd name="connsiteX0-211" fmla="*/ 761202 w 1533569"/>
                <a:gd name="connsiteY0-212" fmla="*/ 2598539 h 2598539"/>
                <a:gd name="connsiteX1-213" fmla="*/ 553239 w 1533569"/>
                <a:gd name="connsiteY1-214" fmla="*/ 1638895 h 2598539"/>
                <a:gd name="connsiteX2-215" fmla="*/ 75402 w 1533569"/>
                <a:gd name="connsiteY2-216" fmla="*/ 1150739 h 2598539"/>
                <a:gd name="connsiteX3-217" fmla="*/ 152395 w 1533569"/>
                <a:gd name="connsiteY3-218" fmla="*/ 290314 h 2598539"/>
                <a:gd name="connsiteX4-219" fmla="*/ 1289045 w 1533569"/>
                <a:gd name="connsiteY4-220" fmla="*/ 241895 h 2598539"/>
                <a:gd name="connsiteX5-221" fmla="*/ 1435095 w 1533569"/>
                <a:gd name="connsiteY5-222" fmla="*/ 1315045 h 2598539"/>
                <a:gd name="connsiteX6-223" fmla="*/ 761202 w 1533569"/>
                <a:gd name="connsiteY6-224" fmla="*/ 2598539 h 2598539"/>
                <a:gd name="connsiteX0-225" fmla="*/ 825046 w 1597413"/>
                <a:gd name="connsiteY0-226" fmla="*/ 2598539 h 2598539"/>
                <a:gd name="connsiteX1-227" fmla="*/ 617083 w 1597413"/>
                <a:gd name="connsiteY1-228" fmla="*/ 1638895 h 2598539"/>
                <a:gd name="connsiteX2-229" fmla="*/ 139246 w 1597413"/>
                <a:gd name="connsiteY2-230" fmla="*/ 1150739 h 2598539"/>
                <a:gd name="connsiteX3-231" fmla="*/ 216239 w 1597413"/>
                <a:gd name="connsiteY3-232" fmla="*/ 290314 h 2598539"/>
                <a:gd name="connsiteX4-233" fmla="*/ 1352889 w 1597413"/>
                <a:gd name="connsiteY4-234" fmla="*/ 241895 h 2598539"/>
                <a:gd name="connsiteX5-235" fmla="*/ 1498939 w 1597413"/>
                <a:gd name="connsiteY5-236" fmla="*/ 1315045 h 2598539"/>
                <a:gd name="connsiteX6-237" fmla="*/ 825046 w 1597413"/>
                <a:gd name="connsiteY6-238" fmla="*/ 2598539 h 2598539"/>
                <a:gd name="connsiteX0-239" fmla="*/ 818095 w 1590462"/>
                <a:gd name="connsiteY0-240" fmla="*/ 2598539 h 2598539"/>
                <a:gd name="connsiteX1-241" fmla="*/ 610132 w 1590462"/>
                <a:gd name="connsiteY1-242" fmla="*/ 1638895 h 2598539"/>
                <a:gd name="connsiteX2-243" fmla="*/ 132295 w 1590462"/>
                <a:gd name="connsiteY2-244" fmla="*/ 1150739 h 2598539"/>
                <a:gd name="connsiteX3-245" fmla="*/ 209288 w 1590462"/>
                <a:gd name="connsiteY3-246" fmla="*/ 290314 h 2598539"/>
                <a:gd name="connsiteX4-247" fmla="*/ 1345938 w 1590462"/>
                <a:gd name="connsiteY4-248" fmla="*/ 241895 h 2598539"/>
                <a:gd name="connsiteX5-249" fmla="*/ 1491988 w 1590462"/>
                <a:gd name="connsiteY5-250" fmla="*/ 1315045 h 2598539"/>
                <a:gd name="connsiteX6-251" fmla="*/ 818095 w 1590462"/>
                <a:gd name="connsiteY6-252" fmla="*/ 2598539 h 2598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90462" h="2598539">
                  <a:moveTo>
                    <a:pt x="818095" y="2598539"/>
                  </a:moveTo>
                  <a:cubicBezTo>
                    <a:pt x="771793" y="2281039"/>
                    <a:pt x="789784" y="1984970"/>
                    <a:pt x="610132" y="1638895"/>
                  </a:cubicBezTo>
                  <a:cubicBezTo>
                    <a:pt x="484191" y="1469032"/>
                    <a:pt x="324911" y="1322983"/>
                    <a:pt x="132295" y="1150739"/>
                  </a:cubicBezTo>
                  <a:cubicBezTo>
                    <a:pt x="-34922" y="997281"/>
                    <a:pt x="-78313" y="672372"/>
                    <a:pt x="209288" y="290314"/>
                  </a:cubicBezTo>
                  <a:cubicBezTo>
                    <a:pt x="560390" y="-112382"/>
                    <a:pt x="1037699" y="-65022"/>
                    <a:pt x="1345938" y="241895"/>
                  </a:cubicBezTo>
                  <a:cubicBezTo>
                    <a:pt x="1606553" y="511506"/>
                    <a:pt x="1664761" y="864458"/>
                    <a:pt x="1491988" y="1315045"/>
                  </a:cubicBezTo>
                  <a:cubicBezTo>
                    <a:pt x="1293551" y="1783357"/>
                    <a:pt x="1073682" y="2189758"/>
                    <a:pt x="818095" y="2598539"/>
                  </a:cubicBezTo>
                  <a:close/>
                </a:path>
              </a:pathLst>
            </a:custGeom>
            <a:solidFill>
              <a:srgbClr val="0070C0"/>
            </a:solidFill>
            <a:ln w="762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8" name="Group 31"/>
            <p:cNvGrpSpPr/>
            <p:nvPr/>
          </p:nvGrpSpPr>
          <p:grpSpPr>
            <a:xfrm>
              <a:off x="5967177" y="5023033"/>
              <a:ext cx="345335" cy="345335"/>
              <a:chOff x="4439444" y="2582069"/>
              <a:chExt cx="464344" cy="464344"/>
            </a:xfrm>
            <a:solidFill>
              <a:schemeClr val="bg1"/>
            </a:solidFill>
            <a:effectLst/>
          </p:grpSpPr>
          <p:sp>
            <p:nvSpPr>
              <p:cNvPr id="30" name="Freeform: Shape 32"/>
              <p:cNvSpPr/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Freeform: Shape 33"/>
              <p:cNvSpPr/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Freeform: Shape 34"/>
              <p:cNvSpPr/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9" name="Oval 35"/>
            <p:cNvSpPr/>
            <p:nvPr/>
          </p:nvSpPr>
          <p:spPr bwMode="gray">
            <a:xfrm>
              <a:off x="5967177" y="3612520"/>
              <a:ext cx="340352" cy="340352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 w="28575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3000000"/>
              </a:lightRig>
            </a:scene3d>
            <a:sp3d prstMaterial="dkEdge">
              <a:contourClr>
                <a:srgbClr val="000000"/>
              </a:contourClr>
            </a:sp3d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44" name="灯片编号占位符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8422529" y="2037365"/>
            <a:ext cx="2420029" cy="1455958"/>
            <a:chOff x="874713" y="4293102"/>
            <a:chExt cx="2420029" cy="1455958"/>
          </a:xfrm>
        </p:grpSpPr>
        <p:sp>
          <p:nvSpPr>
            <p:cNvPr id="52" name="文本框 51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74713" y="4671842"/>
              <a:ext cx="242002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349443" y="2037365"/>
            <a:ext cx="2420029" cy="1455958"/>
            <a:chOff x="874713" y="4293102"/>
            <a:chExt cx="2420029" cy="1455958"/>
          </a:xfrm>
        </p:grpSpPr>
        <p:sp>
          <p:nvSpPr>
            <p:cNvPr id="55" name="文本框 54"/>
            <p:cNvSpPr txBox="1"/>
            <p:nvPr/>
          </p:nvSpPr>
          <p:spPr>
            <a:xfrm>
              <a:off x="1263417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74713" y="4671842"/>
              <a:ext cx="242002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422529" y="4089203"/>
            <a:ext cx="2420029" cy="1455958"/>
            <a:chOff x="874713" y="4293102"/>
            <a:chExt cx="2420029" cy="1455958"/>
          </a:xfrm>
        </p:grpSpPr>
        <p:sp>
          <p:nvSpPr>
            <p:cNvPr id="63" name="文本框 62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74713" y="4671842"/>
              <a:ext cx="242002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349443" y="4089203"/>
            <a:ext cx="2420029" cy="1455958"/>
            <a:chOff x="874713" y="4293102"/>
            <a:chExt cx="2420029" cy="1455958"/>
          </a:xfrm>
        </p:grpSpPr>
        <p:sp>
          <p:nvSpPr>
            <p:cNvPr id="61" name="文本框 60"/>
            <p:cNvSpPr txBox="1"/>
            <p:nvPr/>
          </p:nvSpPr>
          <p:spPr>
            <a:xfrm>
              <a:off x="1263417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74713" y="4671842"/>
              <a:ext cx="242002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ccb133b-b19a-48c5-bd44-3540696afc49"/>
          <p:cNvGrpSpPr>
            <a:grpSpLocks noChangeAspect="1"/>
          </p:cNvGrpSpPr>
          <p:nvPr/>
        </p:nvGrpSpPr>
        <p:grpSpPr>
          <a:xfrm>
            <a:off x="3581892" y="1855685"/>
            <a:ext cx="5028216" cy="3867356"/>
            <a:chOff x="3703032" y="1916832"/>
            <a:chExt cx="4551704" cy="3500855"/>
          </a:xfrm>
        </p:grpSpPr>
        <p:sp>
          <p:nvSpPr>
            <p:cNvPr id="4" name="Arrow: Curved Down 2"/>
            <p:cNvSpPr/>
            <p:nvPr/>
          </p:nvSpPr>
          <p:spPr bwMode="auto">
            <a:xfrm rot="16200000" flipH="1">
              <a:off x="3546275" y="4114417"/>
              <a:ext cx="1460027" cy="1146513"/>
            </a:xfrm>
            <a:prstGeom prst="curvedDownArrow">
              <a:avLst>
                <a:gd name="adj1" fmla="val 36008"/>
                <a:gd name="adj2" fmla="val 80790"/>
                <a:gd name="adj3" fmla="val 52658"/>
              </a:avLst>
            </a:prstGeom>
            <a:solidFill>
              <a:srgbClr val="0070C0"/>
            </a:solidFill>
            <a:ln w="762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Arrow: Curved Down 3"/>
            <p:cNvSpPr/>
            <p:nvPr/>
          </p:nvSpPr>
          <p:spPr bwMode="auto">
            <a:xfrm rot="5400000">
              <a:off x="6979707" y="4138168"/>
              <a:ext cx="1460027" cy="1090030"/>
            </a:xfrm>
            <a:prstGeom prst="curvedDownArrow">
              <a:avLst>
                <a:gd name="adj1" fmla="val 36008"/>
                <a:gd name="adj2" fmla="val 80790"/>
                <a:gd name="adj3" fmla="val 52658"/>
              </a:avLst>
            </a:prstGeom>
            <a:solidFill>
              <a:srgbClr val="0070C0"/>
            </a:solidFill>
            <a:ln w="762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Rectangle 4"/>
            <p:cNvSpPr/>
            <p:nvPr/>
          </p:nvSpPr>
          <p:spPr bwMode="auto">
            <a:xfrm>
              <a:off x="4566308" y="1916832"/>
              <a:ext cx="2887639" cy="2833299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Rectangle 5"/>
            <p:cNvSpPr>
              <a:spLocks noChangeAspect="1"/>
            </p:cNvSpPr>
            <p:nvPr/>
          </p:nvSpPr>
          <p:spPr bwMode="auto">
            <a:xfrm>
              <a:off x="4655912" y="2000175"/>
              <a:ext cx="2701684" cy="265084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34" name="图片占位符 33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r="16067"/>
          <a:stretch>
            <a:fillRect/>
          </a:stretch>
        </p:blipFill>
        <p:spPr/>
      </p:pic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8279869" y="2484147"/>
            <a:ext cx="2774265" cy="1455958"/>
            <a:chOff x="874713" y="4293102"/>
            <a:chExt cx="2774265" cy="1455958"/>
          </a:xfrm>
        </p:grpSpPr>
        <p:sp>
          <p:nvSpPr>
            <p:cNvPr id="28" name="文本框 27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74714" y="4671842"/>
              <a:ext cx="27742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217908" y="2484147"/>
            <a:ext cx="2774264" cy="1455958"/>
            <a:chOff x="874714" y="4293102"/>
            <a:chExt cx="2774264" cy="1455958"/>
          </a:xfrm>
        </p:grpSpPr>
        <p:sp>
          <p:nvSpPr>
            <p:cNvPr id="31" name="文本框 30"/>
            <p:cNvSpPr txBox="1"/>
            <p:nvPr/>
          </p:nvSpPr>
          <p:spPr>
            <a:xfrm>
              <a:off x="161765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4714" y="4671842"/>
              <a:ext cx="27742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55689" y="1578392"/>
            <a:ext cx="10080623" cy="4077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gency FB" panose="020B0503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55687" y="1666897"/>
            <a:ext cx="2176935" cy="6731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关键词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055689" y="1952975"/>
            <a:ext cx="10080624" cy="3584363"/>
            <a:chOff x="1055689" y="1952975"/>
            <a:chExt cx="10080624" cy="3584363"/>
          </a:xfrm>
        </p:grpSpPr>
        <p:grpSp>
          <p:nvGrpSpPr>
            <p:cNvPr id="14" name="组合 13"/>
            <p:cNvGrpSpPr/>
            <p:nvPr/>
          </p:nvGrpSpPr>
          <p:grpSpPr>
            <a:xfrm>
              <a:off x="3232626" y="1952975"/>
              <a:ext cx="7903687" cy="387042"/>
              <a:chOff x="2885412" y="1746796"/>
              <a:chExt cx="8862087" cy="433975"/>
            </a:xfrm>
          </p:grpSpPr>
          <p:sp>
            <p:nvSpPr>
              <p:cNvPr id="116" name="矩形 115"/>
              <p:cNvSpPr/>
              <p:nvPr/>
            </p:nvSpPr>
            <p:spPr>
              <a:xfrm>
                <a:off x="11325496" y="1748244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21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10903492" y="1748244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20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481488" y="1748244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19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10059484" y="1748244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18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9637480" y="1747520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17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9215476" y="1747520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16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8793472" y="1747520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15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8371467" y="1747520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14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7949463" y="1748244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13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7527459" y="1748244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12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7105455" y="1748244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11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6683451" y="1748244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 dirty="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10</a:t>
                </a:r>
                <a:endParaRPr lang="id-ID" sz="1400" dirty="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6261447" y="1747520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9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5839443" y="1747520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8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5417439" y="1747520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7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4995434" y="1747520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</a:endParaRP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4995432" y="1747520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6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4573428" y="1747520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5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151424" y="1747520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4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3729420" y="1746796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3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3307416" y="1746796"/>
                <a:ext cx="422003" cy="4325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2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2885412" y="1746796"/>
                <a:ext cx="422003" cy="432527"/>
              </a:xfrm>
              <a:prstGeom prst="rect">
                <a:avLst/>
              </a:prstGeom>
              <a:solidFill>
                <a:srgbClr val="EAEAEA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id-ID" sz="1400">
                    <a:solidFill>
                      <a:schemeClr val="bg1">
                        <a:lumMod val="65000"/>
                      </a:schemeClr>
                    </a:solidFill>
                    <a:latin typeface="Agency FB" panose="020B0503020202020204" pitchFamily="34" charset="0"/>
                  </a:rPr>
                  <a:t>1</a:t>
                </a:r>
                <a:endParaRPr lang="id-ID" sz="1400">
                  <a:solidFill>
                    <a:schemeClr val="bg1">
                      <a:lumMod val="6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055689" y="2338080"/>
              <a:ext cx="10080623" cy="3199258"/>
              <a:chOff x="444500" y="2178599"/>
              <a:chExt cx="11302998" cy="3587200"/>
            </a:xfrm>
            <a:no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444500" y="2178599"/>
                <a:ext cx="11302998" cy="898429"/>
                <a:chOff x="444500" y="2004428"/>
                <a:chExt cx="11302998" cy="898429"/>
              </a:xfrm>
              <a:grpFill/>
            </p:grpSpPr>
            <p:grpSp>
              <p:nvGrpSpPr>
                <p:cNvPr id="92" name="组合 91"/>
                <p:cNvGrpSpPr/>
                <p:nvPr/>
              </p:nvGrpSpPr>
              <p:grpSpPr>
                <a:xfrm>
                  <a:off x="2885411" y="2005152"/>
                  <a:ext cx="8862087" cy="897705"/>
                  <a:chOff x="2885411" y="2005152"/>
                  <a:chExt cx="8862087" cy="897705"/>
                </a:xfrm>
                <a:grpFill/>
              </p:grpSpPr>
              <p:sp>
                <p:nvSpPr>
                  <p:cNvPr id="94" name="矩形 93"/>
                  <p:cNvSpPr/>
                  <p:nvPr/>
                </p:nvSpPr>
                <p:spPr>
                  <a:xfrm>
                    <a:off x="11325495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5" name="矩形 94"/>
                  <p:cNvSpPr/>
                  <p:nvPr/>
                </p:nvSpPr>
                <p:spPr>
                  <a:xfrm>
                    <a:off x="10903491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6" name="矩形 95"/>
                  <p:cNvSpPr/>
                  <p:nvPr/>
                </p:nvSpPr>
                <p:spPr>
                  <a:xfrm>
                    <a:off x="10481487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0059483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9637479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9215475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8793471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8371466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2" name="矩形 101"/>
                  <p:cNvSpPr/>
                  <p:nvPr/>
                </p:nvSpPr>
                <p:spPr>
                  <a:xfrm>
                    <a:off x="7949462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3" name="矩形 102"/>
                  <p:cNvSpPr/>
                  <p:nvPr/>
                </p:nvSpPr>
                <p:spPr>
                  <a:xfrm>
                    <a:off x="7527458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4" name="矩形 103"/>
                  <p:cNvSpPr/>
                  <p:nvPr/>
                </p:nvSpPr>
                <p:spPr>
                  <a:xfrm>
                    <a:off x="7105454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5" name="矩形 104"/>
                  <p:cNvSpPr/>
                  <p:nvPr/>
                </p:nvSpPr>
                <p:spPr>
                  <a:xfrm>
                    <a:off x="6683450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6" name="矩形 105"/>
                  <p:cNvSpPr/>
                  <p:nvPr/>
                </p:nvSpPr>
                <p:spPr>
                  <a:xfrm>
                    <a:off x="6261446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7" name="矩形 106"/>
                  <p:cNvSpPr/>
                  <p:nvPr/>
                </p:nvSpPr>
                <p:spPr>
                  <a:xfrm>
                    <a:off x="5839442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8" name="矩形 107"/>
                  <p:cNvSpPr/>
                  <p:nvPr/>
                </p:nvSpPr>
                <p:spPr>
                  <a:xfrm>
                    <a:off x="5417438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9" name="矩形 108"/>
                  <p:cNvSpPr/>
                  <p:nvPr/>
                </p:nvSpPr>
                <p:spPr>
                  <a:xfrm>
                    <a:off x="4995433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4995431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11" name="矩形 110"/>
                  <p:cNvSpPr/>
                  <p:nvPr/>
                </p:nvSpPr>
                <p:spPr>
                  <a:xfrm>
                    <a:off x="4573427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12" name="矩形 111"/>
                  <p:cNvSpPr/>
                  <p:nvPr/>
                </p:nvSpPr>
                <p:spPr>
                  <a:xfrm>
                    <a:off x="4151423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13" name="矩形 112"/>
                  <p:cNvSpPr/>
                  <p:nvPr/>
                </p:nvSpPr>
                <p:spPr>
                  <a:xfrm>
                    <a:off x="3729419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14" name="矩形 113"/>
                  <p:cNvSpPr/>
                  <p:nvPr/>
                </p:nvSpPr>
                <p:spPr>
                  <a:xfrm>
                    <a:off x="3307415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15" name="矩形 114"/>
                  <p:cNvSpPr/>
                  <p:nvPr/>
                </p:nvSpPr>
                <p:spPr>
                  <a:xfrm>
                    <a:off x="2885411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</p:grpSp>
            <p:sp>
              <p:nvSpPr>
                <p:cNvPr id="93" name="矩形 92"/>
                <p:cNvSpPr/>
                <p:nvPr/>
              </p:nvSpPr>
              <p:spPr>
                <a:xfrm>
                  <a:off x="444500" y="2004428"/>
                  <a:ext cx="2440911" cy="896981"/>
                </a:xfrm>
                <a:prstGeom prst="rect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CN" altLang="en-US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rPr>
                    <a:t>关键词</a:t>
                  </a:r>
                  <a:endPara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444500" y="3075580"/>
                <a:ext cx="11302998" cy="898429"/>
                <a:chOff x="444500" y="2004428"/>
                <a:chExt cx="11302998" cy="898429"/>
              </a:xfrm>
              <a:grpFill/>
            </p:grpSpPr>
            <p:grpSp>
              <p:nvGrpSpPr>
                <p:cNvPr id="68" name="组合 67"/>
                <p:cNvGrpSpPr/>
                <p:nvPr/>
              </p:nvGrpSpPr>
              <p:grpSpPr>
                <a:xfrm>
                  <a:off x="2885411" y="2005152"/>
                  <a:ext cx="8862087" cy="897705"/>
                  <a:chOff x="2885411" y="2005152"/>
                  <a:chExt cx="8862087" cy="897705"/>
                </a:xfrm>
                <a:grpFill/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1325495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>
                    <a:off x="10903491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2" name="矩形 71"/>
                  <p:cNvSpPr/>
                  <p:nvPr/>
                </p:nvSpPr>
                <p:spPr>
                  <a:xfrm>
                    <a:off x="10481487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10059483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4" name="矩形 73"/>
                  <p:cNvSpPr/>
                  <p:nvPr/>
                </p:nvSpPr>
                <p:spPr>
                  <a:xfrm>
                    <a:off x="9637479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5" name="矩形 74"/>
                  <p:cNvSpPr/>
                  <p:nvPr/>
                </p:nvSpPr>
                <p:spPr>
                  <a:xfrm>
                    <a:off x="9215475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6" name="矩形 75"/>
                  <p:cNvSpPr/>
                  <p:nvPr/>
                </p:nvSpPr>
                <p:spPr>
                  <a:xfrm>
                    <a:off x="8793471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7" name="矩形 76"/>
                  <p:cNvSpPr/>
                  <p:nvPr/>
                </p:nvSpPr>
                <p:spPr>
                  <a:xfrm>
                    <a:off x="8371466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7949462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>
                    <a:off x="7527458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0" name="矩形 79"/>
                  <p:cNvSpPr/>
                  <p:nvPr/>
                </p:nvSpPr>
                <p:spPr>
                  <a:xfrm>
                    <a:off x="7105454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>
                    <a:off x="6683450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2" name="矩形 81"/>
                  <p:cNvSpPr/>
                  <p:nvPr/>
                </p:nvSpPr>
                <p:spPr>
                  <a:xfrm>
                    <a:off x="6261446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3" name="矩形 82"/>
                  <p:cNvSpPr/>
                  <p:nvPr/>
                </p:nvSpPr>
                <p:spPr>
                  <a:xfrm>
                    <a:off x="5839442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4" name="矩形 83"/>
                  <p:cNvSpPr/>
                  <p:nvPr/>
                </p:nvSpPr>
                <p:spPr>
                  <a:xfrm>
                    <a:off x="5417438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5" name="矩形 84"/>
                  <p:cNvSpPr/>
                  <p:nvPr/>
                </p:nvSpPr>
                <p:spPr>
                  <a:xfrm>
                    <a:off x="4995433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6" name="矩形 85"/>
                  <p:cNvSpPr/>
                  <p:nvPr/>
                </p:nvSpPr>
                <p:spPr>
                  <a:xfrm>
                    <a:off x="4995431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7" name="矩形 86"/>
                  <p:cNvSpPr/>
                  <p:nvPr/>
                </p:nvSpPr>
                <p:spPr>
                  <a:xfrm>
                    <a:off x="4573427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8" name="矩形 87"/>
                  <p:cNvSpPr/>
                  <p:nvPr/>
                </p:nvSpPr>
                <p:spPr>
                  <a:xfrm>
                    <a:off x="4151423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>
                    <a:off x="3729419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0" name="矩形 89"/>
                  <p:cNvSpPr/>
                  <p:nvPr/>
                </p:nvSpPr>
                <p:spPr>
                  <a:xfrm>
                    <a:off x="3307415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>
                    <a:off x="2885411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</p:grpSp>
            <p:sp>
              <p:nvSpPr>
                <p:cNvPr id="69" name="矩形 68"/>
                <p:cNvSpPr/>
                <p:nvPr/>
              </p:nvSpPr>
              <p:spPr>
                <a:xfrm>
                  <a:off x="444500" y="2004428"/>
                  <a:ext cx="2440911" cy="896981"/>
                </a:xfrm>
                <a:prstGeom prst="rect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CN" altLang="en-US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rPr>
                    <a:t>关键词</a:t>
                  </a:r>
                  <a:endPara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444500" y="3970389"/>
                <a:ext cx="11302998" cy="898429"/>
                <a:chOff x="444500" y="2004428"/>
                <a:chExt cx="11302998" cy="898429"/>
              </a:xfrm>
              <a:grpFill/>
            </p:grpSpPr>
            <p:grpSp>
              <p:nvGrpSpPr>
                <p:cNvPr id="44" name="组合 43"/>
                <p:cNvGrpSpPr/>
                <p:nvPr/>
              </p:nvGrpSpPr>
              <p:grpSpPr>
                <a:xfrm>
                  <a:off x="2885411" y="2005152"/>
                  <a:ext cx="8862087" cy="897705"/>
                  <a:chOff x="2885411" y="2005152"/>
                  <a:chExt cx="8862087" cy="897705"/>
                </a:xfrm>
                <a:grpFill/>
              </p:grpSpPr>
              <p:sp>
                <p:nvSpPr>
                  <p:cNvPr id="46" name="矩形 45"/>
                  <p:cNvSpPr/>
                  <p:nvPr/>
                </p:nvSpPr>
                <p:spPr>
                  <a:xfrm>
                    <a:off x="11325495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>
                  <a:xfrm>
                    <a:off x="10903491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>
                    <a:off x="10481487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>
                  <a:xfrm>
                    <a:off x="10059483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9637479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1" name="矩形 50"/>
                  <p:cNvSpPr/>
                  <p:nvPr/>
                </p:nvSpPr>
                <p:spPr>
                  <a:xfrm>
                    <a:off x="9215475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2" name="矩形 51"/>
                  <p:cNvSpPr/>
                  <p:nvPr/>
                </p:nvSpPr>
                <p:spPr>
                  <a:xfrm>
                    <a:off x="8793471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3" name="矩形 52"/>
                  <p:cNvSpPr/>
                  <p:nvPr/>
                </p:nvSpPr>
                <p:spPr>
                  <a:xfrm>
                    <a:off x="8371466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7949462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7527458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7105454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6683450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6261446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5839442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5417438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4995433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2" name="矩形 61"/>
                  <p:cNvSpPr/>
                  <p:nvPr/>
                </p:nvSpPr>
                <p:spPr>
                  <a:xfrm>
                    <a:off x="4995431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4573427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>
                    <a:off x="4151423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5" name="矩形 64"/>
                  <p:cNvSpPr/>
                  <p:nvPr/>
                </p:nvSpPr>
                <p:spPr>
                  <a:xfrm>
                    <a:off x="3729419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6" name="矩形 65"/>
                  <p:cNvSpPr/>
                  <p:nvPr/>
                </p:nvSpPr>
                <p:spPr>
                  <a:xfrm>
                    <a:off x="3307415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7" name="矩形 66"/>
                  <p:cNvSpPr/>
                  <p:nvPr/>
                </p:nvSpPr>
                <p:spPr>
                  <a:xfrm>
                    <a:off x="2885411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</p:grpSp>
            <p:sp>
              <p:nvSpPr>
                <p:cNvPr id="45" name="矩形 44"/>
                <p:cNvSpPr/>
                <p:nvPr/>
              </p:nvSpPr>
              <p:spPr>
                <a:xfrm>
                  <a:off x="444500" y="2004428"/>
                  <a:ext cx="2440911" cy="896981"/>
                </a:xfrm>
                <a:prstGeom prst="rect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CN" altLang="en-US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rPr>
                    <a:t>关键词</a:t>
                  </a:r>
                  <a:endPara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444500" y="4867370"/>
                <a:ext cx="11302998" cy="898429"/>
                <a:chOff x="444500" y="2004428"/>
                <a:chExt cx="11302998" cy="898429"/>
              </a:xfrm>
              <a:grpFill/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2885411" y="2005152"/>
                  <a:ext cx="8862087" cy="897705"/>
                  <a:chOff x="2885411" y="2005152"/>
                  <a:chExt cx="8862087" cy="897705"/>
                </a:xfrm>
                <a:grpFill/>
              </p:grpSpPr>
              <p:sp>
                <p:nvSpPr>
                  <p:cNvPr id="22" name="矩形 21"/>
                  <p:cNvSpPr/>
                  <p:nvPr/>
                </p:nvSpPr>
                <p:spPr>
                  <a:xfrm>
                    <a:off x="11325495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10903491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24" name="矩形 23"/>
                  <p:cNvSpPr/>
                  <p:nvPr/>
                </p:nvSpPr>
                <p:spPr>
                  <a:xfrm>
                    <a:off x="10481487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>
                  <a:xfrm>
                    <a:off x="10059483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>
                  <a:xfrm>
                    <a:off x="9637479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9215475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8793471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8371466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0" name="矩形 29"/>
                  <p:cNvSpPr/>
                  <p:nvPr/>
                </p:nvSpPr>
                <p:spPr>
                  <a:xfrm>
                    <a:off x="7949462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>
                  <a:xfrm>
                    <a:off x="7527458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2" name="矩形 31"/>
                  <p:cNvSpPr/>
                  <p:nvPr/>
                </p:nvSpPr>
                <p:spPr>
                  <a:xfrm>
                    <a:off x="7105454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3" name="矩形 32"/>
                  <p:cNvSpPr/>
                  <p:nvPr/>
                </p:nvSpPr>
                <p:spPr>
                  <a:xfrm>
                    <a:off x="6683450" y="2006600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4" name="矩形 33"/>
                  <p:cNvSpPr/>
                  <p:nvPr/>
                </p:nvSpPr>
                <p:spPr>
                  <a:xfrm>
                    <a:off x="6261446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5" name="矩形 34"/>
                  <p:cNvSpPr/>
                  <p:nvPr/>
                </p:nvSpPr>
                <p:spPr>
                  <a:xfrm>
                    <a:off x="5839442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6" name="矩形 35"/>
                  <p:cNvSpPr/>
                  <p:nvPr/>
                </p:nvSpPr>
                <p:spPr>
                  <a:xfrm>
                    <a:off x="5417438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7" name="矩形 36"/>
                  <p:cNvSpPr/>
                  <p:nvPr/>
                </p:nvSpPr>
                <p:spPr>
                  <a:xfrm>
                    <a:off x="4995433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4995431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>
                    <a:off x="4573427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0" name="矩形 39"/>
                  <p:cNvSpPr/>
                  <p:nvPr/>
                </p:nvSpPr>
                <p:spPr>
                  <a:xfrm>
                    <a:off x="4151423" y="2005876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1" name="矩形 40"/>
                  <p:cNvSpPr/>
                  <p:nvPr/>
                </p:nvSpPr>
                <p:spPr>
                  <a:xfrm>
                    <a:off x="3729419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>
                  <a:xfrm>
                    <a:off x="3307415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>
                  <a:xfrm>
                    <a:off x="2885411" y="2005152"/>
                    <a:ext cx="422003" cy="896257"/>
                  </a:xfrm>
                  <a:prstGeom prst="rect">
                    <a:avLst/>
                  </a:prstGeom>
                  <a:grp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endParaRPr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endParaRPr>
                  </a:p>
                </p:txBody>
              </p:sp>
            </p:grpSp>
            <p:sp>
              <p:nvSpPr>
                <p:cNvPr id="21" name="矩形 20"/>
                <p:cNvSpPr/>
                <p:nvPr/>
              </p:nvSpPr>
              <p:spPr>
                <a:xfrm>
                  <a:off x="444500" y="2004428"/>
                  <a:ext cx="2440911" cy="896981"/>
                </a:xfrm>
                <a:prstGeom prst="rect">
                  <a:avLst/>
                </a:prstGeom>
                <a:grp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CN" altLang="en-US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gency FB" panose="020B0503020202020204" pitchFamily="34" charset="0"/>
                    </a:rPr>
                    <a:t>关键词</a:t>
                  </a:r>
                  <a:endPara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</p:grpSp>
        <p:sp>
          <p:nvSpPr>
            <p:cNvPr id="5" name="矩形 4"/>
            <p:cNvSpPr/>
            <p:nvPr/>
          </p:nvSpPr>
          <p:spPr>
            <a:xfrm>
              <a:off x="3608990" y="2629006"/>
              <a:ext cx="2634564" cy="2200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38088" y="3438087"/>
              <a:ext cx="2634564" cy="2200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125384" y="3438087"/>
              <a:ext cx="1129099" cy="2200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173539" y="4235480"/>
              <a:ext cx="3951844" cy="2200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32622" y="5015311"/>
              <a:ext cx="2634565" cy="2200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372649" y="5014375"/>
              <a:ext cx="3387297" cy="2200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</a:endParaRPr>
            </a:p>
          </p:txBody>
        </p:sp>
      </p:grpSp>
      <p:sp>
        <p:nvSpPr>
          <p:cNvPr id="138" name="灯片编号占位符 137"/>
          <p:cNvSpPr>
            <a:spLocks noGrp="1"/>
          </p:cNvSpPr>
          <p:nvPr>
            <p:ph type="sldNum" sz="quarter" idx="12"/>
          </p:nvPr>
        </p:nvSpPr>
        <p:spPr>
          <a:xfrm>
            <a:off x="11490322" y="6156324"/>
            <a:ext cx="416722" cy="365125"/>
          </a:xfrm>
        </p:spPr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139" name="文本框 138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141" name="直接连接符 140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" b="2369"/>
          <a:stretch>
            <a:fillRect/>
          </a:stretch>
        </p:blipFill>
        <p:spPr/>
      </p:pic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03600" y="0"/>
            <a:ext cx="5384800" cy="4648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050" y="288925"/>
            <a:ext cx="11645900" cy="6280150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4036" y="1336676"/>
            <a:ext cx="939798" cy="939798"/>
            <a:chOff x="2988735" y="1673093"/>
            <a:chExt cx="1219200" cy="1219200"/>
          </a:xfrm>
        </p:grpSpPr>
        <p:sp>
          <p:nvSpPr>
            <p:cNvPr id="5" name="椭圆 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12366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第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32453" y="1336676"/>
            <a:ext cx="939798" cy="939798"/>
            <a:chOff x="2988735" y="1673093"/>
            <a:chExt cx="1219200" cy="1219200"/>
          </a:xfrm>
        </p:grpSpPr>
        <p:sp>
          <p:nvSpPr>
            <p:cNvPr id="8" name="椭圆 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12367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四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10869" y="1336676"/>
            <a:ext cx="939798" cy="939798"/>
            <a:chOff x="2988735" y="1673093"/>
            <a:chExt cx="1219200" cy="1219200"/>
          </a:xfrm>
        </p:grpSpPr>
        <p:sp>
          <p:nvSpPr>
            <p:cNvPr id="11" name="椭圆 10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212366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章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362192" y="2509810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rPr>
              <a:t>标题文字添加此处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21101" y="3185400"/>
            <a:ext cx="47498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74736" y="803276"/>
            <a:ext cx="939798" cy="939798"/>
            <a:chOff x="2988735" y="1673093"/>
            <a:chExt cx="1219200" cy="1219200"/>
          </a:xfrm>
        </p:grpSpPr>
        <p:sp>
          <p:nvSpPr>
            <p:cNvPr id="3" name="椭圆 2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212367" y="1885272"/>
              <a:ext cx="771939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目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42154" y="803276"/>
            <a:ext cx="939798" cy="939798"/>
            <a:chOff x="3987801" y="1673093"/>
            <a:chExt cx="1219200" cy="1219200"/>
          </a:xfrm>
        </p:grpSpPr>
        <p:sp>
          <p:nvSpPr>
            <p:cNvPr id="6" name="椭圆 5"/>
            <p:cNvSpPr/>
            <p:nvPr/>
          </p:nvSpPr>
          <p:spPr>
            <a:xfrm>
              <a:off x="3987801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215667" y="1885272"/>
              <a:ext cx="771939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录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867267" y="1895556"/>
            <a:ext cx="446593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CONTENT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22868" y="3225800"/>
            <a:ext cx="3539597" cy="787400"/>
            <a:chOff x="1384300" y="2781300"/>
            <a:chExt cx="3539597" cy="787400"/>
          </a:xfrm>
        </p:grpSpPr>
        <p:grpSp>
          <p:nvGrpSpPr>
            <p:cNvPr id="32" name="组合 31"/>
            <p:cNvGrpSpPr/>
            <p:nvPr/>
          </p:nvGrpSpPr>
          <p:grpSpPr>
            <a:xfrm>
              <a:off x="1384300" y="2781300"/>
              <a:ext cx="787400" cy="787400"/>
              <a:chOff x="1193800" y="2959100"/>
              <a:chExt cx="787400" cy="787400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1193800" y="2959100"/>
                <a:ext cx="787400" cy="787400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5" name="椭圆 9"/>
              <p:cNvSpPr/>
              <p:nvPr/>
            </p:nvSpPr>
            <p:spPr>
              <a:xfrm>
                <a:off x="1371600" y="3139999"/>
                <a:ext cx="431800" cy="425601"/>
              </a:xfrm>
              <a:custGeom>
                <a:avLst/>
                <a:gdLst>
                  <a:gd name="connsiteX0" fmla="*/ 155534 w 331788"/>
                  <a:gd name="connsiteY0" fmla="*/ 53107 h 327025"/>
                  <a:gd name="connsiteX1" fmla="*/ 176255 w 331788"/>
                  <a:gd name="connsiteY1" fmla="*/ 53107 h 327025"/>
                  <a:gd name="connsiteX2" fmla="*/ 283746 w 331788"/>
                  <a:gd name="connsiteY2" fmla="*/ 141384 h 327025"/>
                  <a:gd name="connsiteX3" fmla="*/ 288926 w 331788"/>
                  <a:gd name="connsiteY3" fmla="*/ 154366 h 327025"/>
                  <a:gd name="connsiteX4" fmla="*/ 288926 w 331788"/>
                  <a:gd name="connsiteY4" fmla="*/ 310149 h 327025"/>
                  <a:gd name="connsiteX5" fmla="*/ 273385 w 331788"/>
                  <a:gd name="connsiteY5" fmla="*/ 327025 h 327025"/>
                  <a:gd name="connsiteX6" fmla="*/ 207337 w 331788"/>
                  <a:gd name="connsiteY6" fmla="*/ 327025 h 327025"/>
                  <a:gd name="connsiteX7" fmla="*/ 207337 w 331788"/>
                  <a:gd name="connsiteY7" fmla="*/ 234854 h 327025"/>
                  <a:gd name="connsiteX8" fmla="*/ 195681 w 331788"/>
                  <a:gd name="connsiteY8" fmla="*/ 223170 h 327025"/>
                  <a:gd name="connsiteX9" fmla="*/ 136108 w 331788"/>
                  <a:gd name="connsiteY9" fmla="*/ 223170 h 327025"/>
                  <a:gd name="connsiteX10" fmla="*/ 124452 w 331788"/>
                  <a:gd name="connsiteY10" fmla="*/ 234854 h 327025"/>
                  <a:gd name="connsiteX11" fmla="*/ 124452 w 331788"/>
                  <a:gd name="connsiteY11" fmla="*/ 327025 h 327025"/>
                  <a:gd name="connsiteX12" fmla="*/ 58404 w 331788"/>
                  <a:gd name="connsiteY12" fmla="*/ 327025 h 327025"/>
                  <a:gd name="connsiteX13" fmla="*/ 42863 w 331788"/>
                  <a:gd name="connsiteY13" fmla="*/ 310149 h 327025"/>
                  <a:gd name="connsiteX14" fmla="*/ 42863 w 331788"/>
                  <a:gd name="connsiteY14" fmla="*/ 154366 h 327025"/>
                  <a:gd name="connsiteX15" fmla="*/ 48043 w 331788"/>
                  <a:gd name="connsiteY15" fmla="*/ 141384 h 327025"/>
                  <a:gd name="connsiteX16" fmla="*/ 155534 w 331788"/>
                  <a:gd name="connsiteY16" fmla="*/ 53107 h 327025"/>
                  <a:gd name="connsiteX17" fmla="*/ 165894 w 331788"/>
                  <a:gd name="connsiteY17" fmla="*/ 0 h 327025"/>
                  <a:gd name="connsiteX18" fmla="*/ 189223 w 331788"/>
                  <a:gd name="connsiteY18" fmla="*/ 9125 h 327025"/>
                  <a:gd name="connsiteX19" fmla="*/ 325308 w 331788"/>
                  <a:gd name="connsiteY19" fmla="*/ 117321 h 327025"/>
                  <a:gd name="connsiteX20" fmla="*/ 331788 w 331788"/>
                  <a:gd name="connsiteY20" fmla="*/ 130356 h 327025"/>
                  <a:gd name="connsiteX21" fmla="*/ 331788 w 331788"/>
                  <a:gd name="connsiteY21" fmla="*/ 143392 h 327025"/>
                  <a:gd name="connsiteX22" fmla="*/ 314940 w 331788"/>
                  <a:gd name="connsiteY22" fmla="*/ 160338 h 327025"/>
                  <a:gd name="connsiteX23" fmla="*/ 298091 w 331788"/>
                  <a:gd name="connsiteY23" fmla="*/ 143392 h 327025"/>
                  <a:gd name="connsiteX24" fmla="*/ 298091 w 331788"/>
                  <a:gd name="connsiteY24" fmla="*/ 139481 h 327025"/>
                  <a:gd name="connsiteX25" fmla="*/ 176263 w 331788"/>
                  <a:gd name="connsiteY25" fmla="*/ 41714 h 327025"/>
                  <a:gd name="connsiteX26" fmla="*/ 165894 w 331788"/>
                  <a:gd name="connsiteY26" fmla="*/ 37804 h 327025"/>
                  <a:gd name="connsiteX27" fmla="*/ 155526 w 331788"/>
                  <a:gd name="connsiteY27" fmla="*/ 41714 h 327025"/>
                  <a:gd name="connsiteX28" fmla="*/ 33697 w 331788"/>
                  <a:gd name="connsiteY28" fmla="*/ 139481 h 327025"/>
                  <a:gd name="connsiteX29" fmla="*/ 33697 w 331788"/>
                  <a:gd name="connsiteY29" fmla="*/ 143392 h 327025"/>
                  <a:gd name="connsiteX30" fmla="*/ 16849 w 331788"/>
                  <a:gd name="connsiteY30" fmla="*/ 160338 h 327025"/>
                  <a:gd name="connsiteX31" fmla="*/ 0 w 331788"/>
                  <a:gd name="connsiteY31" fmla="*/ 143392 h 327025"/>
                  <a:gd name="connsiteX32" fmla="*/ 0 w 331788"/>
                  <a:gd name="connsiteY32" fmla="*/ 130356 h 327025"/>
                  <a:gd name="connsiteX33" fmla="*/ 6480 w 331788"/>
                  <a:gd name="connsiteY33" fmla="*/ 117321 h 327025"/>
                  <a:gd name="connsiteX34" fmla="*/ 142565 w 331788"/>
                  <a:gd name="connsiteY34" fmla="*/ 9125 h 327025"/>
                  <a:gd name="connsiteX35" fmla="*/ 165894 w 331788"/>
                  <a:gd name="connsiteY35" fmla="*/ 0 h 3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1788" h="327025">
                    <a:moveTo>
                      <a:pt x="155534" y="53107"/>
                    </a:moveTo>
                    <a:cubicBezTo>
                      <a:pt x="162009" y="49212"/>
                      <a:pt x="169780" y="49212"/>
                      <a:pt x="176255" y="53107"/>
                    </a:cubicBezTo>
                    <a:cubicBezTo>
                      <a:pt x="176255" y="53107"/>
                      <a:pt x="176255" y="53107"/>
                      <a:pt x="283746" y="141384"/>
                    </a:cubicBezTo>
                    <a:cubicBezTo>
                      <a:pt x="286336" y="143980"/>
                      <a:pt x="288926" y="149173"/>
                      <a:pt x="288926" y="154366"/>
                    </a:cubicBezTo>
                    <a:cubicBezTo>
                      <a:pt x="288926" y="154366"/>
                      <a:pt x="288926" y="154366"/>
                      <a:pt x="288926" y="310149"/>
                    </a:cubicBezTo>
                    <a:cubicBezTo>
                      <a:pt x="288926" y="319236"/>
                      <a:pt x="282451" y="327025"/>
                      <a:pt x="273385" y="327025"/>
                    </a:cubicBezTo>
                    <a:cubicBezTo>
                      <a:pt x="273385" y="327025"/>
                      <a:pt x="273385" y="327025"/>
                      <a:pt x="207337" y="327025"/>
                    </a:cubicBezTo>
                    <a:cubicBezTo>
                      <a:pt x="207337" y="327025"/>
                      <a:pt x="207337" y="327025"/>
                      <a:pt x="207337" y="234854"/>
                    </a:cubicBezTo>
                    <a:cubicBezTo>
                      <a:pt x="207337" y="228363"/>
                      <a:pt x="202157" y="223170"/>
                      <a:pt x="195681" y="223170"/>
                    </a:cubicBezTo>
                    <a:cubicBezTo>
                      <a:pt x="195681" y="223170"/>
                      <a:pt x="195681" y="223170"/>
                      <a:pt x="136108" y="223170"/>
                    </a:cubicBezTo>
                    <a:cubicBezTo>
                      <a:pt x="129633" y="223170"/>
                      <a:pt x="124452" y="228363"/>
                      <a:pt x="124452" y="234854"/>
                    </a:cubicBezTo>
                    <a:cubicBezTo>
                      <a:pt x="124452" y="234854"/>
                      <a:pt x="124452" y="234854"/>
                      <a:pt x="124452" y="327025"/>
                    </a:cubicBezTo>
                    <a:cubicBezTo>
                      <a:pt x="124452" y="327025"/>
                      <a:pt x="124452" y="327025"/>
                      <a:pt x="58404" y="327025"/>
                    </a:cubicBezTo>
                    <a:cubicBezTo>
                      <a:pt x="49338" y="327025"/>
                      <a:pt x="42863" y="319236"/>
                      <a:pt x="42863" y="310149"/>
                    </a:cubicBezTo>
                    <a:cubicBezTo>
                      <a:pt x="42863" y="310149"/>
                      <a:pt x="42863" y="310149"/>
                      <a:pt x="42863" y="154366"/>
                    </a:cubicBezTo>
                    <a:cubicBezTo>
                      <a:pt x="42863" y="149173"/>
                      <a:pt x="45453" y="143980"/>
                      <a:pt x="48043" y="141384"/>
                    </a:cubicBezTo>
                    <a:cubicBezTo>
                      <a:pt x="48043" y="141384"/>
                      <a:pt x="48043" y="141384"/>
                      <a:pt x="155534" y="53107"/>
                    </a:cubicBezTo>
                    <a:close/>
                    <a:moveTo>
                      <a:pt x="165894" y="0"/>
                    </a:moveTo>
                    <a:cubicBezTo>
                      <a:pt x="173670" y="0"/>
                      <a:pt x="182743" y="2607"/>
                      <a:pt x="189223" y="9125"/>
                    </a:cubicBezTo>
                    <a:cubicBezTo>
                      <a:pt x="189223" y="9125"/>
                      <a:pt x="189223" y="9125"/>
                      <a:pt x="325308" y="117321"/>
                    </a:cubicBezTo>
                    <a:cubicBezTo>
                      <a:pt x="329196" y="121231"/>
                      <a:pt x="331788" y="126446"/>
                      <a:pt x="331788" y="130356"/>
                    </a:cubicBezTo>
                    <a:cubicBezTo>
                      <a:pt x="331788" y="130356"/>
                      <a:pt x="331788" y="138178"/>
                      <a:pt x="331788" y="143392"/>
                    </a:cubicBezTo>
                    <a:cubicBezTo>
                      <a:pt x="331788" y="152517"/>
                      <a:pt x="324012" y="160338"/>
                      <a:pt x="314940" y="160338"/>
                    </a:cubicBezTo>
                    <a:cubicBezTo>
                      <a:pt x="305867" y="160338"/>
                      <a:pt x="298091" y="152517"/>
                      <a:pt x="298091" y="143392"/>
                    </a:cubicBezTo>
                    <a:cubicBezTo>
                      <a:pt x="298091" y="142088"/>
                      <a:pt x="298091" y="140785"/>
                      <a:pt x="298091" y="139481"/>
                    </a:cubicBezTo>
                    <a:cubicBezTo>
                      <a:pt x="298091" y="139481"/>
                      <a:pt x="298091" y="139481"/>
                      <a:pt x="176263" y="41714"/>
                    </a:cubicBezTo>
                    <a:cubicBezTo>
                      <a:pt x="176263" y="41714"/>
                      <a:pt x="171078" y="37804"/>
                      <a:pt x="165894" y="37804"/>
                    </a:cubicBezTo>
                    <a:cubicBezTo>
                      <a:pt x="160710" y="37804"/>
                      <a:pt x="155526" y="41714"/>
                      <a:pt x="155526" y="41714"/>
                    </a:cubicBezTo>
                    <a:cubicBezTo>
                      <a:pt x="155526" y="41714"/>
                      <a:pt x="155526" y="41714"/>
                      <a:pt x="33697" y="139481"/>
                    </a:cubicBezTo>
                    <a:cubicBezTo>
                      <a:pt x="33697" y="140785"/>
                      <a:pt x="33697" y="142088"/>
                      <a:pt x="33697" y="143392"/>
                    </a:cubicBezTo>
                    <a:cubicBezTo>
                      <a:pt x="33697" y="152517"/>
                      <a:pt x="25921" y="160338"/>
                      <a:pt x="16849" y="160338"/>
                    </a:cubicBezTo>
                    <a:cubicBezTo>
                      <a:pt x="7776" y="160338"/>
                      <a:pt x="0" y="152517"/>
                      <a:pt x="0" y="143392"/>
                    </a:cubicBezTo>
                    <a:cubicBezTo>
                      <a:pt x="0" y="138178"/>
                      <a:pt x="0" y="130356"/>
                      <a:pt x="0" y="130356"/>
                    </a:cubicBezTo>
                    <a:cubicBezTo>
                      <a:pt x="0" y="126446"/>
                      <a:pt x="2592" y="121231"/>
                      <a:pt x="6480" y="117321"/>
                    </a:cubicBezTo>
                    <a:cubicBezTo>
                      <a:pt x="6480" y="117321"/>
                      <a:pt x="6480" y="117321"/>
                      <a:pt x="142565" y="9125"/>
                    </a:cubicBezTo>
                    <a:cubicBezTo>
                      <a:pt x="149046" y="2607"/>
                      <a:pt x="158118" y="0"/>
                      <a:pt x="165894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11"/>
            <p:cNvSpPr txBox="1"/>
            <p:nvPr/>
          </p:nvSpPr>
          <p:spPr>
            <a:xfrm>
              <a:off x="2277019" y="294416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标题文字</a:t>
              </a:r>
              <a:r>
                <a:rPr lang="zh-CN" altLang="en-US" sz="2400" dirty="0">
                  <a:solidFill>
                    <a:srgbClr val="0070C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4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537452" y="3225800"/>
            <a:ext cx="3539597" cy="787400"/>
            <a:chOff x="1384300" y="2781300"/>
            <a:chExt cx="3539597" cy="787400"/>
          </a:xfrm>
        </p:grpSpPr>
        <p:grpSp>
          <p:nvGrpSpPr>
            <p:cNvPr id="37" name="组合 36"/>
            <p:cNvGrpSpPr/>
            <p:nvPr/>
          </p:nvGrpSpPr>
          <p:grpSpPr>
            <a:xfrm>
              <a:off x="1384300" y="2781300"/>
              <a:ext cx="787400" cy="787400"/>
              <a:chOff x="1193800" y="2959100"/>
              <a:chExt cx="787400" cy="78740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193800" y="2959100"/>
                <a:ext cx="787400" cy="787400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椭圆 17"/>
              <p:cNvSpPr/>
              <p:nvPr/>
            </p:nvSpPr>
            <p:spPr>
              <a:xfrm>
                <a:off x="1371600" y="3178221"/>
                <a:ext cx="431800" cy="349157"/>
              </a:xfrm>
              <a:custGeom>
                <a:avLst/>
                <a:gdLst>
                  <a:gd name="connsiteX0" fmla="*/ 0 w 331788"/>
                  <a:gd name="connsiteY0" fmla="*/ 255587 h 268287"/>
                  <a:gd name="connsiteX1" fmla="*/ 331788 w 331788"/>
                  <a:gd name="connsiteY1" fmla="*/ 255587 h 268287"/>
                  <a:gd name="connsiteX2" fmla="*/ 331788 w 331788"/>
                  <a:gd name="connsiteY2" fmla="*/ 268287 h 268287"/>
                  <a:gd name="connsiteX3" fmla="*/ 0 w 331788"/>
                  <a:gd name="connsiteY3" fmla="*/ 268287 h 268287"/>
                  <a:gd name="connsiteX4" fmla="*/ 76201 w 331788"/>
                  <a:gd name="connsiteY4" fmla="*/ 207962 h 268287"/>
                  <a:gd name="connsiteX5" fmla="*/ 82551 w 331788"/>
                  <a:gd name="connsiteY5" fmla="*/ 207962 h 268287"/>
                  <a:gd name="connsiteX6" fmla="*/ 82551 w 331788"/>
                  <a:gd name="connsiteY6" fmla="*/ 247650 h 268287"/>
                  <a:gd name="connsiteX7" fmla="*/ 55563 w 331788"/>
                  <a:gd name="connsiteY7" fmla="*/ 247650 h 268287"/>
                  <a:gd name="connsiteX8" fmla="*/ 55563 w 331788"/>
                  <a:gd name="connsiteY8" fmla="*/ 227012 h 268287"/>
                  <a:gd name="connsiteX9" fmla="*/ 115888 w 331788"/>
                  <a:gd name="connsiteY9" fmla="*/ 168275 h 268287"/>
                  <a:gd name="connsiteX10" fmla="*/ 127168 w 331788"/>
                  <a:gd name="connsiteY10" fmla="*/ 168275 h 268287"/>
                  <a:gd name="connsiteX11" fmla="*/ 139701 w 331788"/>
                  <a:gd name="connsiteY11" fmla="*/ 170835 h 268287"/>
                  <a:gd name="connsiteX12" fmla="*/ 139701 w 331788"/>
                  <a:gd name="connsiteY12" fmla="*/ 247650 h 268287"/>
                  <a:gd name="connsiteX13" fmla="*/ 115888 w 331788"/>
                  <a:gd name="connsiteY13" fmla="*/ 247650 h 268287"/>
                  <a:gd name="connsiteX14" fmla="*/ 198438 w 331788"/>
                  <a:gd name="connsiteY14" fmla="*/ 155575 h 268287"/>
                  <a:gd name="connsiteX15" fmla="*/ 198438 w 331788"/>
                  <a:gd name="connsiteY15" fmla="*/ 247650 h 268287"/>
                  <a:gd name="connsiteX16" fmla="*/ 173038 w 331788"/>
                  <a:gd name="connsiteY16" fmla="*/ 247650 h 268287"/>
                  <a:gd name="connsiteX17" fmla="*/ 173038 w 331788"/>
                  <a:gd name="connsiteY17" fmla="*/ 168363 h 268287"/>
                  <a:gd name="connsiteX18" fmla="*/ 198438 w 331788"/>
                  <a:gd name="connsiteY18" fmla="*/ 155575 h 268287"/>
                  <a:gd name="connsiteX19" fmla="*/ 149226 w 331788"/>
                  <a:gd name="connsiteY19" fmla="*/ 41376 h 268287"/>
                  <a:gd name="connsiteX20" fmla="*/ 114947 w 331788"/>
                  <a:gd name="connsiteY20" fmla="*/ 55968 h 268287"/>
                  <a:gd name="connsiteX21" fmla="*/ 114947 w 331788"/>
                  <a:gd name="connsiteY21" fmla="*/ 123418 h 268287"/>
                  <a:gd name="connsiteX22" fmla="*/ 183504 w 331788"/>
                  <a:gd name="connsiteY22" fmla="*/ 123418 h 268287"/>
                  <a:gd name="connsiteX23" fmla="*/ 183504 w 331788"/>
                  <a:gd name="connsiteY23" fmla="*/ 55968 h 268287"/>
                  <a:gd name="connsiteX24" fmla="*/ 149226 w 331788"/>
                  <a:gd name="connsiteY24" fmla="*/ 41376 h 268287"/>
                  <a:gd name="connsiteX25" fmla="*/ 228600 w 331788"/>
                  <a:gd name="connsiteY25" fmla="*/ 39687 h 268287"/>
                  <a:gd name="connsiteX26" fmla="*/ 254000 w 331788"/>
                  <a:gd name="connsiteY26" fmla="*/ 39687 h 268287"/>
                  <a:gd name="connsiteX27" fmla="*/ 254000 w 331788"/>
                  <a:gd name="connsiteY27" fmla="*/ 247650 h 268287"/>
                  <a:gd name="connsiteX28" fmla="*/ 228600 w 331788"/>
                  <a:gd name="connsiteY28" fmla="*/ 247650 h 268287"/>
                  <a:gd name="connsiteX29" fmla="*/ 228600 w 331788"/>
                  <a:gd name="connsiteY29" fmla="*/ 110730 h 268287"/>
                  <a:gd name="connsiteX30" fmla="*/ 231140 w 331788"/>
                  <a:gd name="connsiteY30" fmla="*/ 90063 h 268287"/>
                  <a:gd name="connsiteX31" fmla="*/ 228600 w 331788"/>
                  <a:gd name="connsiteY31" fmla="*/ 69396 h 268287"/>
                  <a:gd name="connsiteX32" fmla="*/ 228600 w 331788"/>
                  <a:gd name="connsiteY32" fmla="*/ 39687 h 268287"/>
                  <a:gd name="connsiteX33" fmla="*/ 149707 w 331788"/>
                  <a:gd name="connsiteY33" fmla="*/ 22312 h 268287"/>
                  <a:gd name="connsiteX34" fmla="*/ 196764 w 331788"/>
                  <a:gd name="connsiteY34" fmla="*/ 41623 h 268287"/>
                  <a:gd name="connsiteX35" fmla="*/ 196764 w 331788"/>
                  <a:gd name="connsiteY35" fmla="*/ 136893 h 268287"/>
                  <a:gd name="connsiteX36" fmla="*/ 109096 w 331788"/>
                  <a:gd name="connsiteY36" fmla="*/ 143330 h 268287"/>
                  <a:gd name="connsiteX37" fmla="*/ 97492 w 331788"/>
                  <a:gd name="connsiteY37" fmla="*/ 154917 h 268287"/>
                  <a:gd name="connsiteX38" fmla="*/ 93625 w 331788"/>
                  <a:gd name="connsiteY38" fmla="*/ 170366 h 268287"/>
                  <a:gd name="connsiteX39" fmla="*/ 43344 w 331788"/>
                  <a:gd name="connsiteY39" fmla="*/ 220576 h 268287"/>
                  <a:gd name="connsiteX40" fmla="*/ 18848 w 331788"/>
                  <a:gd name="connsiteY40" fmla="*/ 220576 h 268287"/>
                  <a:gd name="connsiteX41" fmla="*/ 18848 w 331788"/>
                  <a:gd name="connsiteY41" fmla="*/ 196115 h 268287"/>
                  <a:gd name="connsiteX42" fmla="*/ 67840 w 331788"/>
                  <a:gd name="connsiteY42" fmla="*/ 145905 h 268287"/>
                  <a:gd name="connsiteX43" fmla="*/ 84600 w 331788"/>
                  <a:gd name="connsiteY43" fmla="*/ 140755 h 268287"/>
                  <a:gd name="connsiteX44" fmla="*/ 96203 w 331788"/>
                  <a:gd name="connsiteY44" fmla="*/ 129168 h 268287"/>
                  <a:gd name="connsiteX45" fmla="*/ 102649 w 331788"/>
                  <a:gd name="connsiteY45" fmla="*/ 41623 h 268287"/>
                  <a:gd name="connsiteX46" fmla="*/ 149707 w 331788"/>
                  <a:gd name="connsiteY46" fmla="*/ 22312 h 268287"/>
                  <a:gd name="connsiteX47" fmla="*/ 280988 w 331788"/>
                  <a:gd name="connsiteY47" fmla="*/ 0 h 268287"/>
                  <a:gd name="connsiteX48" fmla="*/ 306388 w 331788"/>
                  <a:gd name="connsiteY48" fmla="*/ 0 h 268287"/>
                  <a:gd name="connsiteX49" fmla="*/ 306388 w 331788"/>
                  <a:gd name="connsiteY49" fmla="*/ 247650 h 268287"/>
                  <a:gd name="connsiteX50" fmla="*/ 280988 w 331788"/>
                  <a:gd name="connsiteY50" fmla="*/ 247650 h 26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31788" h="268287">
                    <a:moveTo>
                      <a:pt x="0" y="255587"/>
                    </a:moveTo>
                    <a:lnTo>
                      <a:pt x="331788" y="255587"/>
                    </a:lnTo>
                    <a:lnTo>
                      <a:pt x="331788" y="268287"/>
                    </a:lnTo>
                    <a:lnTo>
                      <a:pt x="0" y="268287"/>
                    </a:lnTo>
                    <a:close/>
                    <a:moveTo>
                      <a:pt x="76201" y="207962"/>
                    </a:moveTo>
                    <a:lnTo>
                      <a:pt x="82551" y="207962"/>
                    </a:lnTo>
                    <a:lnTo>
                      <a:pt x="82551" y="247650"/>
                    </a:lnTo>
                    <a:lnTo>
                      <a:pt x="55563" y="247650"/>
                    </a:lnTo>
                    <a:lnTo>
                      <a:pt x="55563" y="227012"/>
                    </a:lnTo>
                    <a:close/>
                    <a:moveTo>
                      <a:pt x="115888" y="168275"/>
                    </a:moveTo>
                    <a:cubicBezTo>
                      <a:pt x="115888" y="168275"/>
                      <a:pt x="115888" y="168275"/>
                      <a:pt x="127168" y="168275"/>
                    </a:cubicBezTo>
                    <a:cubicBezTo>
                      <a:pt x="130928" y="169555"/>
                      <a:pt x="135941" y="170835"/>
                      <a:pt x="139701" y="170835"/>
                    </a:cubicBezTo>
                    <a:cubicBezTo>
                      <a:pt x="139701" y="170835"/>
                      <a:pt x="139701" y="170835"/>
                      <a:pt x="139701" y="247650"/>
                    </a:cubicBezTo>
                    <a:cubicBezTo>
                      <a:pt x="139701" y="247650"/>
                      <a:pt x="139701" y="247650"/>
                      <a:pt x="115888" y="247650"/>
                    </a:cubicBezTo>
                    <a:close/>
                    <a:moveTo>
                      <a:pt x="198438" y="155575"/>
                    </a:moveTo>
                    <a:cubicBezTo>
                      <a:pt x="198438" y="155575"/>
                      <a:pt x="198438" y="155575"/>
                      <a:pt x="198438" y="247650"/>
                    </a:cubicBezTo>
                    <a:cubicBezTo>
                      <a:pt x="198438" y="247650"/>
                      <a:pt x="198438" y="247650"/>
                      <a:pt x="173038" y="247650"/>
                    </a:cubicBezTo>
                    <a:lnTo>
                      <a:pt x="173038" y="168363"/>
                    </a:lnTo>
                    <a:cubicBezTo>
                      <a:pt x="181928" y="165805"/>
                      <a:pt x="190818" y="161969"/>
                      <a:pt x="198438" y="155575"/>
                    </a:cubicBezTo>
                    <a:close/>
                    <a:moveTo>
                      <a:pt x="149226" y="41376"/>
                    </a:moveTo>
                    <a:cubicBezTo>
                      <a:pt x="136937" y="41376"/>
                      <a:pt x="124649" y="46240"/>
                      <a:pt x="114947" y="55968"/>
                    </a:cubicBezTo>
                    <a:cubicBezTo>
                      <a:pt x="96838" y="74128"/>
                      <a:pt x="96838" y="105259"/>
                      <a:pt x="114947" y="123418"/>
                    </a:cubicBezTo>
                    <a:cubicBezTo>
                      <a:pt x="134350" y="142875"/>
                      <a:pt x="164101" y="142875"/>
                      <a:pt x="183504" y="123418"/>
                    </a:cubicBezTo>
                    <a:cubicBezTo>
                      <a:pt x="201613" y="105259"/>
                      <a:pt x="201613" y="74128"/>
                      <a:pt x="183504" y="55968"/>
                    </a:cubicBezTo>
                    <a:cubicBezTo>
                      <a:pt x="173803" y="46240"/>
                      <a:pt x="161514" y="41376"/>
                      <a:pt x="149226" y="41376"/>
                    </a:cubicBezTo>
                    <a:close/>
                    <a:moveTo>
                      <a:pt x="228600" y="39687"/>
                    </a:moveTo>
                    <a:cubicBezTo>
                      <a:pt x="228600" y="39687"/>
                      <a:pt x="228600" y="39687"/>
                      <a:pt x="254000" y="39687"/>
                    </a:cubicBezTo>
                    <a:lnTo>
                      <a:pt x="254000" y="247650"/>
                    </a:lnTo>
                    <a:cubicBezTo>
                      <a:pt x="254000" y="247650"/>
                      <a:pt x="254000" y="247650"/>
                      <a:pt x="228600" y="247650"/>
                    </a:cubicBezTo>
                    <a:cubicBezTo>
                      <a:pt x="228600" y="247650"/>
                      <a:pt x="228600" y="247650"/>
                      <a:pt x="228600" y="110730"/>
                    </a:cubicBezTo>
                    <a:cubicBezTo>
                      <a:pt x="231140" y="104272"/>
                      <a:pt x="231140" y="96521"/>
                      <a:pt x="231140" y="90063"/>
                    </a:cubicBezTo>
                    <a:cubicBezTo>
                      <a:pt x="231140" y="83604"/>
                      <a:pt x="231140" y="75854"/>
                      <a:pt x="228600" y="69396"/>
                    </a:cubicBezTo>
                    <a:cubicBezTo>
                      <a:pt x="228600" y="69396"/>
                      <a:pt x="228600" y="69396"/>
                      <a:pt x="228600" y="39687"/>
                    </a:cubicBezTo>
                    <a:close/>
                    <a:moveTo>
                      <a:pt x="149707" y="22312"/>
                    </a:moveTo>
                    <a:cubicBezTo>
                      <a:pt x="166789" y="22312"/>
                      <a:pt x="183872" y="28749"/>
                      <a:pt x="196764" y="41623"/>
                    </a:cubicBezTo>
                    <a:cubicBezTo>
                      <a:pt x="223838" y="68659"/>
                      <a:pt x="223838" y="111144"/>
                      <a:pt x="196764" y="136893"/>
                    </a:cubicBezTo>
                    <a:cubicBezTo>
                      <a:pt x="173558" y="161354"/>
                      <a:pt x="136170" y="162641"/>
                      <a:pt x="109096" y="143330"/>
                    </a:cubicBezTo>
                    <a:cubicBezTo>
                      <a:pt x="109096" y="143330"/>
                      <a:pt x="109096" y="143330"/>
                      <a:pt x="97492" y="154917"/>
                    </a:cubicBezTo>
                    <a:cubicBezTo>
                      <a:pt x="98782" y="160067"/>
                      <a:pt x="97492" y="166504"/>
                      <a:pt x="93625" y="170366"/>
                    </a:cubicBezTo>
                    <a:cubicBezTo>
                      <a:pt x="93625" y="170366"/>
                      <a:pt x="93625" y="170366"/>
                      <a:pt x="43344" y="220576"/>
                    </a:cubicBezTo>
                    <a:cubicBezTo>
                      <a:pt x="35608" y="227013"/>
                      <a:pt x="25295" y="227013"/>
                      <a:pt x="18848" y="220576"/>
                    </a:cubicBezTo>
                    <a:cubicBezTo>
                      <a:pt x="11113" y="214139"/>
                      <a:pt x="11113" y="202552"/>
                      <a:pt x="18848" y="196115"/>
                    </a:cubicBezTo>
                    <a:cubicBezTo>
                      <a:pt x="18848" y="196115"/>
                      <a:pt x="18848" y="196115"/>
                      <a:pt x="67840" y="145905"/>
                    </a:cubicBezTo>
                    <a:cubicBezTo>
                      <a:pt x="72997" y="142043"/>
                      <a:pt x="78154" y="140755"/>
                      <a:pt x="84600" y="140755"/>
                    </a:cubicBezTo>
                    <a:cubicBezTo>
                      <a:pt x="84600" y="140755"/>
                      <a:pt x="84600" y="140755"/>
                      <a:pt x="96203" y="129168"/>
                    </a:cubicBezTo>
                    <a:cubicBezTo>
                      <a:pt x="75575" y="103420"/>
                      <a:pt x="78154" y="66084"/>
                      <a:pt x="102649" y="41623"/>
                    </a:cubicBezTo>
                    <a:cubicBezTo>
                      <a:pt x="115542" y="28749"/>
                      <a:pt x="132624" y="22312"/>
                      <a:pt x="149707" y="22312"/>
                    </a:cubicBezTo>
                    <a:close/>
                    <a:moveTo>
                      <a:pt x="280988" y="0"/>
                    </a:moveTo>
                    <a:lnTo>
                      <a:pt x="306388" y="0"/>
                    </a:lnTo>
                    <a:lnTo>
                      <a:pt x="306388" y="247650"/>
                    </a:lnTo>
                    <a:lnTo>
                      <a:pt x="280988" y="247650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15"/>
            <p:cNvSpPr txBox="1"/>
            <p:nvPr/>
          </p:nvSpPr>
          <p:spPr>
            <a:xfrm>
              <a:off x="2277019" y="294416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标题文字</a:t>
              </a:r>
              <a:r>
                <a:rPr lang="zh-CN" altLang="en-US" sz="2400" dirty="0">
                  <a:solidFill>
                    <a:srgbClr val="0070C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4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122868" y="4368800"/>
            <a:ext cx="3539597" cy="787400"/>
            <a:chOff x="1384300" y="2781300"/>
            <a:chExt cx="3539597" cy="787400"/>
          </a:xfrm>
        </p:grpSpPr>
        <p:grpSp>
          <p:nvGrpSpPr>
            <p:cNvPr id="42" name="组合 41"/>
            <p:cNvGrpSpPr/>
            <p:nvPr/>
          </p:nvGrpSpPr>
          <p:grpSpPr>
            <a:xfrm>
              <a:off x="1384300" y="2781300"/>
              <a:ext cx="787400" cy="787400"/>
              <a:chOff x="1193800" y="2959100"/>
              <a:chExt cx="787400" cy="7874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1193800" y="2959100"/>
                <a:ext cx="787400" cy="787400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椭圆 22"/>
              <p:cNvSpPr/>
              <p:nvPr/>
            </p:nvSpPr>
            <p:spPr>
              <a:xfrm>
                <a:off x="1378841" y="3136900"/>
                <a:ext cx="417318" cy="431800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20"/>
            <p:cNvSpPr txBox="1"/>
            <p:nvPr/>
          </p:nvSpPr>
          <p:spPr>
            <a:xfrm>
              <a:off x="2277019" y="294416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标题文字</a:t>
              </a:r>
              <a:r>
                <a:rPr lang="zh-CN" altLang="en-US" sz="2400" dirty="0">
                  <a:solidFill>
                    <a:srgbClr val="0070C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4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37452" y="4368800"/>
            <a:ext cx="3539597" cy="787400"/>
            <a:chOff x="1384300" y="2781300"/>
            <a:chExt cx="3539597" cy="787400"/>
          </a:xfrm>
        </p:grpSpPr>
        <p:grpSp>
          <p:nvGrpSpPr>
            <p:cNvPr id="47" name="组合 46"/>
            <p:cNvGrpSpPr/>
            <p:nvPr/>
          </p:nvGrpSpPr>
          <p:grpSpPr>
            <a:xfrm>
              <a:off x="1384300" y="2781300"/>
              <a:ext cx="787400" cy="787400"/>
              <a:chOff x="1193800" y="2959100"/>
              <a:chExt cx="787400" cy="787400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1193800" y="2959100"/>
                <a:ext cx="787400" cy="787400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0" name="椭圆 27"/>
              <p:cNvSpPr/>
              <p:nvPr/>
            </p:nvSpPr>
            <p:spPr>
              <a:xfrm>
                <a:off x="1406722" y="3136900"/>
                <a:ext cx="361555" cy="431800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25"/>
            <p:cNvSpPr txBox="1"/>
            <p:nvPr/>
          </p:nvSpPr>
          <p:spPr>
            <a:xfrm>
              <a:off x="2277019" y="2944168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标题文字</a:t>
              </a:r>
              <a:r>
                <a:rPr lang="zh-CN" altLang="en-US" sz="2400" dirty="0">
                  <a:solidFill>
                    <a:srgbClr val="0070C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添加此处</a:t>
              </a:r>
              <a:endParaRPr lang="zh-CN" altLang="en-US" sz="24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048664a-32dc-45f0-8894-22a0bafdb272"/>
          <p:cNvGrpSpPr>
            <a:grpSpLocks noChangeAspect="1"/>
          </p:cNvGrpSpPr>
          <p:nvPr/>
        </p:nvGrpSpPr>
        <p:grpSpPr>
          <a:xfrm>
            <a:off x="1937222" y="2245167"/>
            <a:ext cx="8317556" cy="3367792"/>
            <a:chOff x="1998721" y="1891819"/>
            <a:chExt cx="8317556" cy="3367792"/>
          </a:xfrm>
        </p:grpSpPr>
        <p:sp>
          <p:nvSpPr>
            <p:cNvPr id="5" name="Isosceles Triangle 7"/>
            <p:cNvSpPr/>
            <p:nvPr/>
          </p:nvSpPr>
          <p:spPr>
            <a:xfrm rot="14400000" flipH="1" flipV="1">
              <a:off x="5319689" y="1936839"/>
              <a:ext cx="652791" cy="56275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6" name="Group 2"/>
            <p:cNvGrpSpPr/>
            <p:nvPr/>
          </p:nvGrpSpPr>
          <p:grpSpPr>
            <a:xfrm>
              <a:off x="4507373" y="1988840"/>
              <a:ext cx="3177256" cy="3177256"/>
              <a:chOff x="4711001" y="1988840"/>
              <a:chExt cx="3177256" cy="3177256"/>
            </a:xfrm>
          </p:grpSpPr>
          <p:sp>
            <p:nvSpPr>
              <p:cNvPr id="23" name="Block Arc 6"/>
              <p:cNvSpPr/>
              <p:nvPr/>
            </p:nvSpPr>
            <p:spPr>
              <a:xfrm rot="17100000" flipH="1" flipV="1">
                <a:off x="4711001" y="1988840"/>
                <a:ext cx="3177256" cy="3177256"/>
              </a:xfrm>
              <a:prstGeom prst="blockArc">
                <a:avLst>
                  <a:gd name="adj1" fmla="val 21599999"/>
                  <a:gd name="adj2" fmla="val 8180671"/>
                  <a:gd name="adj3" fmla="val 11913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Block Arc 8"/>
              <p:cNvSpPr/>
              <p:nvPr/>
            </p:nvSpPr>
            <p:spPr>
              <a:xfrm rot="17100000">
                <a:off x="4711001" y="1988840"/>
                <a:ext cx="3177256" cy="3177256"/>
              </a:xfrm>
              <a:prstGeom prst="blockArc">
                <a:avLst>
                  <a:gd name="adj1" fmla="val 21599999"/>
                  <a:gd name="adj2" fmla="val 8180671"/>
                  <a:gd name="adj3" fmla="val 11913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Isosceles Triangle 9"/>
            <p:cNvSpPr/>
            <p:nvPr/>
          </p:nvSpPr>
          <p:spPr>
            <a:xfrm rot="3600000" flipV="1">
              <a:off x="6237385" y="4651840"/>
              <a:ext cx="652791" cy="56275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Oval 13"/>
            <p:cNvSpPr/>
            <p:nvPr/>
          </p:nvSpPr>
          <p:spPr>
            <a:xfrm>
              <a:off x="1998721" y="3872348"/>
              <a:ext cx="1081372" cy="108137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Oval 14"/>
            <p:cNvSpPr/>
            <p:nvPr/>
          </p:nvSpPr>
          <p:spPr>
            <a:xfrm>
              <a:off x="3191959" y="3872348"/>
              <a:ext cx="1081372" cy="108137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Oval 15"/>
            <p:cNvSpPr/>
            <p:nvPr/>
          </p:nvSpPr>
          <p:spPr>
            <a:xfrm>
              <a:off x="8041667" y="3872348"/>
              <a:ext cx="1081372" cy="108137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Oval 16"/>
            <p:cNvSpPr/>
            <p:nvPr/>
          </p:nvSpPr>
          <p:spPr>
            <a:xfrm>
              <a:off x="9234905" y="3872348"/>
              <a:ext cx="1081372" cy="108137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Freeform: Shape 20"/>
            <p:cNvSpPr/>
            <p:nvPr/>
          </p:nvSpPr>
          <p:spPr bwMode="auto">
            <a:xfrm>
              <a:off x="2264906" y="4139028"/>
              <a:ext cx="548999" cy="548007"/>
            </a:xfrm>
            <a:custGeom>
              <a:avLst/>
              <a:gdLst>
                <a:gd name="T0" fmla="*/ 616 w 1108"/>
                <a:gd name="T1" fmla="*/ 812 h 1105"/>
                <a:gd name="T2" fmla="*/ 660 w 1108"/>
                <a:gd name="T3" fmla="*/ 767 h 1105"/>
                <a:gd name="T4" fmla="*/ 766 w 1108"/>
                <a:gd name="T5" fmla="*/ 654 h 1105"/>
                <a:gd name="T6" fmla="*/ 879 w 1108"/>
                <a:gd name="T7" fmla="*/ 449 h 1105"/>
                <a:gd name="T8" fmla="*/ 856 w 1108"/>
                <a:gd name="T9" fmla="*/ 277 h 1105"/>
                <a:gd name="T10" fmla="*/ 749 w 1108"/>
                <a:gd name="T11" fmla="*/ 142 h 1105"/>
                <a:gd name="T12" fmla="*/ 588 w 1108"/>
                <a:gd name="T13" fmla="*/ 80 h 1105"/>
                <a:gd name="T14" fmla="*/ 427 w 1108"/>
                <a:gd name="T15" fmla="*/ 104 h 1105"/>
                <a:gd name="T16" fmla="*/ 292 w 1108"/>
                <a:gd name="T17" fmla="*/ 209 h 1105"/>
                <a:gd name="T18" fmla="*/ 229 w 1108"/>
                <a:gd name="T19" fmla="*/ 371 h 1105"/>
                <a:gd name="T20" fmla="*/ 273 w 1108"/>
                <a:gd name="T21" fmla="*/ 571 h 1105"/>
                <a:gd name="T22" fmla="*/ 420 w 1108"/>
                <a:gd name="T23" fmla="*/ 708 h 1105"/>
                <a:gd name="T24" fmla="*/ 623 w 1108"/>
                <a:gd name="T25" fmla="*/ 1079 h 1105"/>
                <a:gd name="T26" fmla="*/ 506 w 1108"/>
                <a:gd name="T27" fmla="*/ 1098 h 1105"/>
                <a:gd name="T28" fmla="*/ 424 w 1108"/>
                <a:gd name="T29" fmla="*/ 1055 h 1105"/>
                <a:gd name="T30" fmla="*/ 373 w 1108"/>
                <a:gd name="T31" fmla="*/ 989 h 1105"/>
                <a:gd name="T32" fmla="*/ 292 w 1108"/>
                <a:gd name="T33" fmla="*/ 714 h 1105"/>
                <a:gd name="T34" fmla="*/ 153 w 1108"/>
                <a:gd name="T35" fmla="*/ 459 h 1105"/>
                <a:gd name="T36" fmla="*/ 181 w 1108"/>
                <a:gd name="T37" fmla="*/ 247 h 1105"/>
                <a:gd name="T38" fmla="*/ 312 w 1108"/>
                <a:gd name="T39" fmla="*/ 81 h 1105"/>
                <a:gd name="T40" fmla="*/ 513 w 1108"/>
                <a:gd name="T41" fmla="*/ 2 h 1105"/>
                <a:gd name="T42" fmla="*/ 712 w 1108"/>
                <a:gd name="T43" fmla="*/ 32 h 1105"/>
                <a:gd name="T44" fmla="*/ 879 w 1108"/>
                <a:gd name="T45" fmla="*/ 163 h 1105"/>
                <a:gd name="T46" fmla="*/ 956 w 1108"/>
                <a:gd name="T47" fmla="*/ 363 h 1105"/>
                <a:gd name="T48" fmla="*/ 903 w 1108"/>
                <a:gd name="T49" fmla="*/ 611 h 1105"/>
                <a:gd name="T50" fmla="*/ 739 w 1108"/>
                <a:gd name="T51" fmla="*/ 770 h 1105"/>
                <a:gd name="T52" fmla="*/ 716 w 1108"/>
                <a:gd name="T53" fmla="*/ 1032 h 1105"/>
                <a:gd name="T54" fmla="*/ 631 w 1108"/>
                <a:gd name="T55" fmla="*/ 1062 h 1105"/>
                <a:gd name="T56" fmla="*/ 939 w 1108"/>
                <a:gd name="T57" fmla="*/ 623 h 1105"/>
                <a:gd name="T58" fmla="*/ 1029 w 1108"/>
                <a:gd name="T59" fmla="*/ 646 h 1105"/>
                <a:gd name="T60" fmla="*/ 1023 w 1108"/>
                <a:gd name="T61" fmla="*/ 688 h 1105"/>
                <a:gd name="T62" fmla="*/ 965 w 1108"/>
                <a:gd name="T63" fmla="*/ 191 h 1105"/>
                <a:gd name="T64" fmla="*/ 937 w 1108"/>
                <a:gd name="T65" fmla="*/ 159 h 1105"/>
                <a:gd name="T66" fmla="*/ 1023 w 1108"/>
                <a:gd name="T67" fmla="*/ 113 h 1105"/>
                <a:gd name="T68" fmla="*/ 1029 w 1108"/>
                <a:gd name="T69" fmla="*/ 156 h 1105"/>
                <a:gd name="T70" fmla="*/ 1002 w 1108"/>
                <a:gd name="T71" fmla="*/ 411 h 1105"/>
                <a:gd name="T72" fmla="*/ 1025 w 1108"/>
                <a:gd name="T73" fmla="*/ 375 h 1105"/>
                <a:gd name="T74" fmla="*/ 1108 w 1108"/>
                <a:gd name="T75" fmla="*/ 401 h 1105"/>
                <a:gd name="T76" fmla="*/ 160 w 1108"/>
                <a:gd name="T77" fmla="*/ 143 h 1105"/>
                <a:gd name="T78" fmla="*/ 166 w 1108"/>
                <a:gd name="T79" fmla="*/ 182 h 1105"/>
                <a:gd name="T80" fmla="*/ 76 w 1108"/>
                <a:gd name="T81" fmla="*/ 152 h 1105"/>
                <a:gd name="T82" fmla="*/ 90 w 1108"/>
                <a:gd name="T83" fmla="*/ 112 h 1105"/>
                <a:gd name="T84" fmla="*/ 148 w 1108"/>
                <a:gd name="T85" fmla="*/ 610 h 1105"/>
                <a:gd name="T86" fmla="*/ 169 w 1108"/>
                <a:gd name="T87" fmla="*/ 648 h 1105"/>
                <a:gd name="T88" fmla="*/ 81 w 1108"/>
                <a:gd name="T89" fmla="*/ 686 h 1105"/>
                <a:gd name="T90" fmla="*/ 84 w 1108"/>
                <a:gd name="T91" fmla="*/ 643 h 1105"/>
                <a:gd name="T92" fmla="*/ 109 w 1108"/>
                <a:gd name="T93" fmla="*/ 396 h 1105"/>
                <a:gd name="T94" fmla="*/ 26 w 1108"/>
                <a:gd name="T95" fmla="*/ 427 h 1105"/>
                <a:gd name="T96" fmla="*/ 0 w 1108"/>
                <a:gd name="T97" fmla="*/ 396 h 1105"/>
                <a:gd name="T98" fmla="*/ 359 w 1108"/>
                <a:gd name="T99" fmla="*/ 286 h 1105"/>
                <a:gd name="T100" fmla="*/ 387 w 1108"/>
                <a:gd name="T101" fmla="*/ 253 h 1105"/>
                <a:gd name="T102" fmla="*/ 479 w 1108"/>
                <a:gd name="T103" fmla="*/ 306 h 1105"/>
                <a:gd name="T104" fmla="*/ 540 w 1108"/>
                <a:gd name="T105" fmla="*/ 238 h 1105"/>
                <a:gd name="T106" fmla="*/ 579 w 1108"/>
                <a:gd name="T107" fmla="*/ 254 h 1105"/>
                <a:gd name="T108" fmla="*/ 700 w 1108"/>
                <a:gd name="T109" fmla="*/ 272 h 1105"/>
                <a:gd name="T110" fmla="*/ 737 w 1108"/>
                <a:gd name="T111" fmla="*/ 256 h 1105"/>
                <a:gd name="T112" fmla="*/ 649 w 1108"/>
                <a:gd name="T113" fmla="*/ 620 h 1105"/>
                <a:gd name="T114" fmla="*/ 607 w 1108"/>
                <a:gd name="T115" fmla="*/ 616 h 1105"/>
                <a:gd name="T116" fmla="*/ 600 w 1108"/>
                <a:gd name="T117" fmla="*/ 353 h 1105"/>
                <a:gd name="T118" fmla="*/ 554 w 1108"/>
                <a:gd name="T119" fmla="*/ 440 h 1105"/>
                <a:gd name="T120" fmla="*/ 528 w 1108"/>
                <a:gd name="T121" fmla="*/ 350 h 1105"/>
                <a:gd name="T122" fmla="*/ 505 w 1108"/>
                <a:gd name="T123" fmla="*/ 607 h 1105"/>
                <a:gd name="T124" fmla="*/ 467 w 1108"/>
                <a:gd name="T125" fmla="*/ 626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8" h="1105">
                  <a:moveTo>
                    <a:pt x="451" y="781"/>
                  </a:moveTo>
                  <a:lnTo>
                    <a:pt x="451" y="781"/>
                  </a:lnTo>
                  <a:lnTo>
                    <a:pt x="453" y="787"/>
                  </a:lnTo>
                  <a:lnTo>
                    <a:pt x="455" y="794"/>
                  </a:lnTo>
                  <a:lnTo>
                    <a:pt x="459" y="799"/>
                  </a:lnTo>
                  <a:lnTo>
                    <a:pt x="465" y="803"/>
                  </a:lnTo>
                  <a:lnTo>
                    <a:pt x="471" y="808"/>
                  </a:lnTo>
                  <a:lnTo>
                    <a:pt x="478" y="810"/>
                  </a:lnTo>
                  <a:lnTo>
                    <a:pt x="485" y="812"/>
                  </a:lnTo>
                  <a:lnTo>
                    <a:pt x="493" y="812"/>
                  </a:lnTo>
                  <a:lnTo>
                    <a:pt x="616" y="812"/>
                  </a:lnTo>
                  <a:lnTo>
                    <a:pt x="616" y="812"/>
                  </a:lnTo>
                  <a:lnTo>
                    <a:pt x="623" y="812"/>
                  </a:lnTo>
                  <a:lnTo>
                    <a:pt x="631" y="810"/>
                  </a:lnTo>
                  <a:lnTo>
                    <a:pt x="637" y="806"/>
                  </a:lnTo>
                  <a:lnTo>
                    <a:pt x="644" y="803"/>
                  </a:lnTo>
                  <a:lnTo>
                    <a:pt x="649" y="799"/>
                  </a:lnTo>
                  <a:lnTo>
                    <a:pt x="654" y="794"/>
                  </a:lnTo>
                  <a:lnTo>
                    <a:pt x="656" y="787"/>
                  </a:lnTo>
                  <a:lnTo>
                    <a:pt x="658" y="781"/>
                  </a:lnTo>
                  <a:lnTo>
                    <a:pt x="658" y="781"/>
                  </a:lnTo>
                  <a:lnTo>
                    <a:pt x="660" y="767"/>
                  </a:lnTo>
                  <a:lnTo>
                    <a:pt x="663" y="754"/>
                  </a:lnTo>
                  <a:lnTo>
                    <a:pt x="668" y="741"/>
                  </a:lnTo>
                  <a:lnTo>
                    <a:pt x="674" y="729"/>
                  </a:lnTo>
                  <a:lnTo>
                    <a:pt x="680" y="718"/>
                  </a:lnTo>
                  <a:lnTo>
                    <a:pt x="689" y="708"/>
                  </a:lnTo>
                  <a:lnTo>
                    <a:pt x="700" y="700"/>
                  </a:lnTo>
                  <a:lnTo>
                    <a:pt x="712" y="692"/>
                  </a:lnTo>
                  <a:lnTo>
                    <a:pt x="712" y="692"/>
                  </a:lnTo>
                  <a:lnTo>
                    <a:pt x="731" y="680"/>
                  </a:lnTo>
                  <a:lnTo>
                    <a:pt x="748" y="668"/>
                  </a:lnTo>
                  <a:lnTo>
                    <a:pt x="766" y="654"/>
                  </a:lnTo>
                  <a:lnTo>
                    <a:pt x="782" y="639"/>
                  </a:lnTo>
                  <a:lnTo>
                    <a:pt x="797" y="624"/>
                  </a:lnTo>
                  <a:lnTo>
                    <a:pt x="811" y="607"/>
                  </a:lnTo>
                  <a:lnTo>
                    <a:pt x="824" y="590"/>
                  </a:lnTo>
                  <a:lnTo>
                    <a:pt x="836" y="571"/>
                  </a:lnTo>
                  <a:lnTo>
                    <a:pt x="846" y="553"/>
                  </a:lnTo>
                  <a:lnTo>
                    <a:pt x="855" y="533"/>
                  </a:lnTo>
                  <a:lnTo>
                    <a:pt x="863" y="513"/>
                  </a:lnTo>
                  <a:lnTo>
                    <a:pt x="869" y="492"/>
                  </a:lnTo>
                  <a:lnTo>
                    <a:pt x="875" y="471"/>
                  </a:lnTo>
                  <a:lnTo>
                    <a:pt x="879" y="449"/>
                  </a:lnTo>
                  <a:lnTo>
                    <a:pt x="881" y="427"/>
                  </a:lnTo>
                  <a:lnTo>
                    <a:pt x="881" y="404"/>
                  </a:lnTo>
                  <a:lnTo>
                    <a:pt x="881" y="404"/>
                  </a:lnTo>
                  <a:lnTo>
                    <a:pt x="881" y="388"/>
                  </a:lnTo>
                  <a:lnTo>
                    <a:pt x="880" y="371"/>
                  </a:lnTo>
                  <a:lnTo>
                    <a:pt x="878" y="355"/>
                  </a:lnTo>
                  <a:lnTo>
                    <a:pt x="875" y="339"/>
                  </a:lnTo>
                  <a:lnTo>
                    <a:pt x="871" y="323"/>
                  </a:lnTo>
                  <a:lnTo>
                    <a:pt x="867" y="307"/>
                  </a:lnTo>
                  <a:lnTo>
                    <a:pt x="862" y="292"/>
                  </a:lnTo>
                  <a:lnTo>
                    <a:pt x="856" y="277"/>
                  </a:lnTo>
                  <a:lnTo>
                    <a:pt x="849" y="263"/>
                  </a:lnTo>
                  <a:lnTo>
                    <a:pt x="842" y="249"/>
                  </a:lnTo>
                  <a:lnTo>
                    <a:pt x="834" y="235"/>
                  </a:lnTo>
                  <a:lnTo>
                    <a:pt x="826" y="222"/>
                  </a:lnTo>
                  <a:lnTo>
                    <a:pt x="816" y="209"/>
                  </a:lnTo>
                  <a:lnTo>
                    <a:pt x="807" y="196"/>
                  </a:lnTo>
                  <a:lnTo>
                    <a:pt x="797" y="184"/>
                  </a:lnTo>
                  <a:lnTo>
                    <a:pt x="785" y="174"/>
                  </a:lnTo>
                  <a:lnTo>
                    <a:pt x="774" y="163"/>
                  </a:lnTo>
                  <a:lnTo>
                    <a:pt x="762" y="152"/>
                  </a:lnTo>
                  <a:lnTo>
                    <a:pt x="749" y="142"/>
                  </a:lnTo>
                  <a:lnTo>
                    <a:pt x="738" y="134"/>
                  </a:lnTo>
                  <a:lnTo>
                    <a:pt x="724" y="125"/>
                  </a:lnTo>
                  <a:lnTo>
                    <a:pt x="711" y="118"/>
                  </a:lnTo>
                  <a:lnTo>
                    <a:pt x="697" y="110"/>
                  </a:lnTo>
                  <a:lnTo>
                    <a:pt x="682" y="104"/>
                  </a:lnTo>
                  <a:lnTo>
                    <a:pt x="666" y="97"/>
                  </a:lnTo>
                  <a:lnTo>
                    <a:pt x="651" y="93"/>
                  </a:lnTo>
                  <a:lnTo>
                    <a:pt x="636" y="88"/>
                  </a:lnTo>
                  <a:lnTo>
                    <a:pt x="620" y="84"/>
                  </a:lnTo>
                  <a:lnTo>
                    <a:pt x="604" y="82"/>
                  </a:lnTo>
                  <a:lnTo>
                    <a:pt x="588" y="80"/>
                  </a:lnTo>
                  <a:lnTo>
                    <a:pt x="572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37" y="78"/>
                  </a:lnTo>
                  <a:lnTo>
                    <a:pt x="521" y="80"/>
                  </a:lnTo>
                  <a:lnTo>
                    <a:pt x="505" y="82"/>
                  </a:lnTo>
                  <a:lnTo>
                    <a:pt x="489" y="84"/>
                  </a:lnTo>
                  <a:lnTo>
                    <a:pt x="472" y="88"/>
                  </a:lnTo>
                  <a:lnTo>
                    <a:pt x="457" y="93"/>
                  </a:lnTo>
                  <a:lnTo>
                    <a:pt x="442" y="97"/>
                  </a:lnTo>
                  <a:lnTo>
                    <a:pt x="427" y="104"/>
                  </a:lnTo>
                  <a:lnTo>
                    <a:pt x="412" y="110"/>
                  </a:lnTo>
                  <a:lnTo>
                    <a:pt x="398" y="118"/>
                  </a:lnTo>
                  <a:lnTo>
                    <a:pt x="385" y="125"/>
                  </a:lnTo>
                  <a:lnTo>
                    <a:pt x="371" y="134"/>
                  </a:lnTo>
                  <a:lnTo>
                    <a:pt x="359" y="142"/>
                  </a:lnTo>
                  <a:lnTo>
                    <a:pt x="346" y="152"/>
                  </a:lnTo>
                  <a:lnTo>
                    <a:pt x="334" y="163"/>
                  </a:lnTo>
                  <a:lnTo>
                    <a:pt x="324" y="174"/>
                  </a:lnTo>
                  <a:lnTo>
                    <a:pt x="312" y="184"/>
                  </a:lnTo>
                  <a:lnTo>
                    <a:pt x="302" y="196"/>
                  </a:lnTo>
                  <a:lnTo>
                    <a:pt x="292" y="209"/>
                  </a:lnTo>
                  <a:lnTo>
                    <a:pt x="283" y="222"/>
                  </a:lnTo>
                  <a:lnTo>
                    <a:pt x="275" y="235"/>
                  </a:lnTo>
                  <a:lnTo>
                    <a:pt x="266" y="249"/>
                  </a:lnTo>
                  <a:lnTo>
                    <a:pt x="260" y="263"/>
                  </a:lnTo>
                  <a:lnTo>
                    <a:pt x="252" y="277"/>
                  </a:lnTo>
                  <a:lnTo>
                    <a:pt x="247" y="292"/>
                  </a:lnTo>
                  <a:lnTo>
                    <a:pt x="242" y="307"/>
                  </a:lnTo>
                  <a:lnTo>
                    <a:pt x="237" y="323"/>
                  </a:lnTo>
                  <a:lnTo>
                    <a:pt x="234" y="339"/>
                  </a:lnTo>
                  <a:lnTo>
                    <a:pt x="231" y="355"/>
                  </a:lnTo>
                  <a:lnTo>
                    <a:pt x="229" y="371"/>
                  </a:lnTo>
                  <a:lnTo>
                    <a:pt x="228" y="388"/>
                  </a:lnTo>
                  <a:lnTo>
                    <a:pt x="228" y="404"/>
                  </a:lnTo>
                  <a:lnTo>
                    <a:pt x="228" y="404"/>
                  </a:lnTo>
                  <a:lnTo>
                    <a:pt x="228" y="427"/>
                  </a:lnTo>
                  <a:lnTo>
                    <a:pt x="230" y="449"/>
                  </a:lnTo>
                  <a:lnTo>
                    <a:pt x="234" y="471"/>
                  </a:lnTo>
                  <a:lnTo>
                    <a:pt x="240" y="492"/>
                  </a:lnTo>
                  <a:lnTo>
                    <a:pt x="246" y="513"/>
                  </a:lnTo>
                  <a:lnTo>
                    <a:pt x="254" y="533"/>
                  </a:lnTo>
                  <a:lnTo>
                    <a:pt x="262" y="553"/>
                  </a:lnTo>
                  <a:lnTo>
                    <a:pt x="273" y="571"/>
                  </a:lnTo>
                  <a:lnTo>
                    <a:pt x="285" y="590"/>
                  </a:lnTo>
                  <a:lnTo>
                    <a:pt x="298" y="607"/>
                  </a:lnTo>
                  <a:lnTo>
                    <a:pt x="312" y="624"/>
                  </a:lnTo>
                  <a:lnTo>
                    <a:pt x="327" y="639"/>
                  </a:lnTo>
                  <a:lnTo>
                    <a:pt x="343" y="654"/>
                  </a:lnTo>
                  <a:lnTo>
                    <a:pt x="360" y="668"/>
                  </a:lnTo>
                  <a:lnTo>
                    <a:pt x="379" y="680"/>
                  </a:lnTo>
                  <a:lnTo>
                    <a:pt x="397" y="692"/>
                  </a:lnTo>
                  <a:lnTo>
                    <a:pt x="397" y="692"/>
                  </a:lnTo>
                  <a:lnTo>
                    <a:pt x="409" y="700"/>
                  </a:lnTo>
                  <a:lnTo>
                    <a:pt x="420" y="708"/>
                  </a:lnTo>
                  <a:lnTo>
                    <a:pt x="428" y="718"/>
                  </a:lnTo>
                  <a:lnTo>
                    <a:pt x="435" y="729"/>
                  </a:lnTo>
                  <a:lnTo>
                    <a:pt x="441" y="741"/>
                  </a:lnTo>
                  <a:lnTo>
                    <a:pt x="445" y="754"/>
                  </a:lnTo>
                  <a:lnTo>
                    <a:pt x="449" y="767"/>
                  </a:lnTo>
                  <a:lnTo>
                    <a:pt x="451" y="781"/>
                  </a:lnTo>
                  <a:lnTo>
                    <a:pt x="451" y="781"/>
                  </a:lnTo>
                  <a:close/>
                  <a:moveTo>
                    <a:pt x="631" y="1062"/>
                  </a:moveTo>
                  <a:lnTo>
                    <a:pt x="631" y="1062"/>
                  </a:lnTo>
                  <a:lnTo>
                    <a:pt x="628" y="1071"/>
                  </a:lnTo>
                  <a:lnTo>
                    <a:pt x="623" y="1079"/>
                  </a:lnTo>
                  <a:lnTo>
                    <a:pt x="618" y="1087"/>
                  </a:lnTo>
                  <a:lnTo>
                    <a:pt x="610" y="1093"/>
                  </a:lnTo>
                  <a:lnTo>
                    <a:pt x="603" y="1098"/>
                  </a:lnTo>
                  <a:lnTo>
                    <a:pt x="594" y="1102"/>
                  </a:lnTo>
                  <a:lnTo>
                    <a:pt x="586" y="1104"/>
                  </a:lnTo>
                  <a:lnTo>
                    <a:pt x="576" y="1105"/>
                  </a:lnTo>
                  <a:lnTo>
                    <a:pt x="533" y="1105"/>
                  </a:lnTo>
                  <a:lnTo>
                    <a:pt x="533" y="1105"/>
                  </a:lnTo>
                  <a:lnTo>
                    <a:pt x="523" y="1104"/>
                  </a:lnTo>
                  <a:lnTo>
                    <a:pt x="513" y="1102"/>
                  </a:lnTo>
                  <a:lnTo>
                    <a:pt x="506" y="1098"/>
                  </a:lnTo>
                  <a:lnTo>
                    <a:pt x="497" y="1093"/>
                  </a:lnTo>
                  <a:lnTo>
                    <a:pt x="491" y="1087"/>
                  </a:lnTo>
                  <a:lnTo>
                    <a:pt x="485" y="1079"/>
                  </a:lnTo>
                  <a:lnTo>
                    <a:pt x="481" y="1071"/>
                  </a:lnTo>
                  <a:lnTo>
                    <a:pt x="478" y="1062"/>
                  </a:lnTo>
                  <a:lnTo>
                    <a:pt x="456" y="1062"/>
                  </a:lnTo>
                  <a:lnTo>
                    <a:pt x="456" y="1062"/>
                  </a:lnTo>
                  <a:lnTo>
                    <a:pt x="448" y="1062"/>
                  </a:lnTo>
                  <a:lnTo>
                    <a:pt x="439" y="1060"/>
                  </a:lnTo>
                  <a:lnTo>
                    <a:pt x="431" y="1059"/>
                  </a:lnTo>
                  <a:lnTo>
                    <a:pt x="424" y="1055"/>
                  </a:lnTo>
                  <a:lnTo>
                    <a:pt x="416" y="1052"/>
                  </a:lnTo>
                  <a:lnTo>
                    <a:pt x="410" y="1048"/>
                  </a:lnTo>
                  <a:lnTo>
                    <a:pt x="403" y="1044"/>
                  </a:lnTo>
                  <a:lnTo>
                    <a:pt x="398" y="1038"/>
                  </a:lnTo>
                  <a:lnTo>
                    <a:pt x="393" y="1032"/>
                  </a:lnTo>
                  <a:lnTo>
                    <a:pt x="387" y="1025"/>
                  </a:lnTo>
                  <a:lnTo>
                    <a:pt x="383" y="1019"/>
                  </a:lnTo>
                  <a:lnTo>
                    <a:pt x="380" y="1012"/>
                  </a:lnTo>
                  <a:lnTo>
                    <a:pt x="378" y="1005"/>
                  </a:lnTo>
                  <a:lnTo>
                    <a:pt x="375" y="996"/>
                  </a:lnTo>
                  <a:lnTo>
                    <a:pt x="373" y="989"/>
                  </a:lnTo>
                  <a:lnTo>
                    <a:pt x="373" y="980"/>
                  </a:lnTo>
                  <a:lnTo>
                    <a:pt x="374" y="783"/>
                  </a:lnTo>
                  <a:lnTo>
                    <a:pt x="374" y="783"/>
                  </a:lnTo>
                  <a:lnTo>
                    <a:pt x="373" y="775"/>
                  </a:lnTo>
                  <a:lnTo>
                    <a:pt x="370" y="770"/>
                  </a:lnTo>
                  <a:lnTo>
                    <a:pt x="366" y="764"/>
                  </a:lnTo>
                  <a:lnTo>
                    <a:pt x="360" y="760"/>
                  </a:lnTo>
                  <a:lnTo>
                    <a:pt x="360" y="760"/>
                  </a:lnTo>
                  <a:lnTo>
                    <a:pt x="337" y="746"/>
                  </a:lnTo>
                  <a:lnTo>
                    <a:pt x="314" y="730"/>
                  </a:lnTo>
                  <a:lnTo>
                    <a:pt x="292" y="714"/>
                  </a:lnTo>
                  <a:lnTo>
                    <a:pt x="273" y="695"/>
                  </a:lnTo>
                  <a:lnTo>
                    <a:pt x="254" y="676"/>
                  </a:lnTo>
                  <a:lnTo>
                    <a:pt x="236" y="656"/>
                  </a:lnTo>
                  <a:lnTo>
                    <a:pt x="221" y="634"/>
                  </a:lnTo>
                  <a:lnTo>
                    <a:pt x="206" y="611"/>
                  </a:lnTo>
                  <a:lnTo>
                    <a:pt x="193" y="588"/>
                  </a:lnTo>
                  <a:lnTo>
                    <a:pt x="182" y="564"/>
                  </a:lnTo>
                  <a:lnTo>
                    <a:pt x="173" y="538"/>
                  </a:lnTo>
                  <a:lnTo>
                    <a:pt x="164" y="512"/>
                  </a:lnTo>
                  <a:lnTo>
                    <a:pt x="158" y="486"/>
                  </a:lnTo>
                  <a:lnTo>
                    <a:pt x="153" y="459"/>
                  </a:lnTo>
                  <a:lnTo>
                    <a:pt x="151" y="432"/>
                  </a:lnTo>
                  <a:lnTo>
                    <a:pt x="150" y="404"/>
                  </a:lnTo>
                  <a:lnTo>
                    <a:pt x="150" y="404"/>
                  </a:lnTo>
                  <a:lnTo>
                    <a:pt x="150" y="384"/>
                  </a:lnTo>
                  <a:lnTo>
                    <a:pt x="152" y="363"/>
                  </a:lnTo>
                  <a:lnTo>
                    <a:pt x="154" y="343"/>
                  </a:lnTo>
                  <a:lnTo>
                    <a:pt x="158" y="323"/>
                  </a:lnTo>
                  <a:lnTo>
                    <a:pt x="162" y="304"/>
                  </a:lnTo>
                  <a:lnTo>
                    <a:pt x="168" y="285"/>
                  </a:lnTo>
                  <a:lnTo>
                    <a:pt x="174" y="265"/>
                  </a:lnTo>
                  <a:lnTo>
                    <a:pt x="181" y="247"/>
                  </a:lnTo>
                  <a:lnTo>
                    <a:pt x="190" y="230"/>
                  </a:lnTo>
                  <a:lnTo>
                    <a:pt x="199" y="211"/>
                  </a:lnTo>
                  <a:lnTo>
                    <a:pt x="208" y="195"/>
                  </a:lnTo>
                  <a:lnTo>
                    <a:pt x="219" y="179"/>
                  </a:lnTo>
                  <a:lnTo>
                    <a:pt x="230" y="163"/>
                  </a:lnTo>
                  <a:lnTo>
                    <a:pt x="242" y="148"/>
                  </a:lnTo>
                  <a:lnTo>
                    <a:pt x="255" y="133"/>
                  </a:lnTo>
                  <a:lnTo>
                    <a:pt x="269" y="119"/>
                  </a:lnTo>
                  <a:lnTo>
                    <a:pt x="283" y="106"/>
                  </a:lnTo>
                  <a:lnTo>
                    <a:pt x="297" y="93"/>
                  </a:lnTo>
                  <a:lnTo>
                    <a:pt x="312" y="81"/>
                  </a:lnTo>
                  <a:lnTo>
                    <a:pt x="328" y="69"/>
                  </a:lnTo>
                  <a:lnTo>
                    <a:pt x="344" y="58"/>
                  </a:lnTo>
                  <a:lnTo>
                    <a:pt x="361" y="49"/>
                  </a:lnTo>
                  <a:lnTo>
                    <a:pt x="379" y="40"/>
                  </a:lnTo>
                  <a:lnTo>
                    <a:pt x="397" y="32"/>
                  </a:lnTo>
                  <a:lnTo>
                    <a:pt x="415" y="25"/>
                  </a:lnTo>
                  <a:lnTo>
                    <a:pt x="434" y="18"/>
                  </a:lnTo>
                  <a:lnTo>
                    <a:pt x="453" y="13"/>
                  </a:lnTo>
                  <a:lnTo>
                    <a:pt x="472" y="9"/>
                  </a:lnTo>
                  <a:lnTo>
                    <a:pt x="493" y="4"/>
                  </a:lnTo>
                  <a:lnTo>
                    <a:pt x="513" y="2"/>
                  </a:lnTo>
                  <a:lnTo>
                    <a:pt x="534" y="1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75" y="1"/>
                  </a:lnTo>
                  <a:lnTo>
                    <a:pt x="595" y="2"/>
                  </a:lnTo>
                  <a:lnTo>
                    <a:pt x="616" y="4"/>
                  </a:lnTo>
                  <a:lnTo>
                    <a:pt x="636" y="9"/>
                  </a:lnTo>
                  <a:lnTo>
                    <a:pt x="656" y="13"/>
                  </a:lnTo>
                  <a:lnTo>
                    <a:pt x="675" y="18"/>
                  </a:lnTo>
                  <a:lnTo>
                    <a:pt x="693" y="25"/>
                  </a:lnTo>
                  <a:lnTo>
                    <a:pt x="712" y="32"/>
                  </a:lnTo>
                  <a:lnTo>
                    <a:pt x="730" y="40"/>
                  </a:lnTo>
                  <a:lnTo>
                    <a:pt x="747" y="49"/>
                  </a:lnTo>
                  <a:lnTo>
                    <a:pt x="765" y="58"/>
                  </a:lnTo>
                  <a:lnTo>
                    <a:pt x="781" y="69"/>
                  </a:lnTo>
                  <a:lnTo>
                    <a:pt x="797" y="81"/>
                  </a:lnTo>
                  <a:lnTo>
                    <a:pt x="812" y="93"/>
                  </a:lnTo>
                  <a:lnTo>
                    <a:pt x="826" y="106"/>
                  </a:lnTo>
                  <a:lnTo>
                    <a:pt x="840" y="119"/>
                  </a:lnTo>
                  <a:lnTo>
                    <a:pt x="854" y="133"/>
                  </a:lnTo>
                  <a:lnTo>
                    <a:pt x="867" y="148"/>
                  </a:lnTo>
                  <a:lnTo>
                    <a:pt x="879" y="163"/>
                  </a:lnTo>
                  <a:lnTo>
                    <a:pt x="890" y="179"/>
                  </a:lnTo>
                  <a:lnTo>
                    <a:pt x="900" y="195"/>
                  </a:lnTo>
                  <a:lnTo>
                    <a:pt x="910" y="211"/>
                  </a:lnTo>
                  <a:lnTo>
                    <a:pt x="919" y="230"/>
                  </a:lnTo>
                  <a:lnTo>
                    <a:pt x="927" y="247"/>
                  </a:lnTo>
                  <a:lnTo>
                    <a:pt x="935" y="265"/>
                  </a:lnTo>
                  <a:lnTo>
                    <a:pt x="940" y="285"/>
                  </a:lnTo>
                  <a:lnTo>
                    <a:pt x="947" y="304"/>
                  </a:lnTo>
                  <a:lnTo>
                    <a:pt x="951" y="323"/>
                  </a:lnTo>
                  <a:lnTo>
                    <a:pt x="954" y="343"/>
                  </a:lnTo>
                  <a:lnTo>
                    <a:pt x="956" y="363"/>
                  </a:lnTo>
                  <a:lnTo>
                    <a:pt x="959" y="384"/>
                  </a:lnTo>
                  <a:lnTo>
                    <a:pt x="959" y="404"/>
                  </a:lnTo>
                  <a:lnTo>
                    <a:pt x="959" y="404"/>
                  </a:lnTo>
                  <a:lnTo>
                    <a:pt x="958" y="432"/>
                  </a:lnTo>
                  <a:lnTo>
                    <a:pt x="955" y="459"/>
                  </a:lnTo>
                  <a:lnTo>
                    <a:pt x="951" y="486"/>
                  </a:lnTo>
                  <a:lnTo>
                    <a:pt x="945" y="512"/>
                  </a:lnTo>
                  <a:lnTo>
                    <a:pt x="936" y="538"/>
                  </a:lnTo>
                  <a:lnTo>
                    <a:pt x="926" y="564"/>
                  </a:lnTo>
                  <a:lnTo>
                    <a:pt x="915" y="588"/>
                  </a:lnTo>
                  <a:lnTo>
                    <a:pt x="903" y="611"/>
                  </a:lnTo>
                  <a:lnTo>
                    <a:pt x="887" y="634"/>
                  </a:lnTo>
                  <a:lnTo>
                    <a:pt x="872" y="656"/>
                  </a:lnTo>
                  <a:lnTo>
                    <a:pt x="855" y="676"/>
                  </a:lnTo>
                  <a:lnTo>
                    <a:pt x="836" y="695"/>
                  </a:lnTo>
                  <a:lnTo>
                    <a:pt x="816" y="714"/>
                  </a:lnTo>
                  <a:lnTo>
                    <a:pt x="795" y="730"/>
                  </a:lnTo>
                  <a:lnTo>
                    <a:pt x="772" y="746"/>
                  </a:lnTo>
                  <a:lnTo>
                    <a:pt x="748" y="760"/>
                  </a:lnTo>
                  <a:lnTo>
                    <a:pt x="748" y="760"/>
                  </a:lnTo>
                  <a:lnTo>
                    <a:pt x="743" y="764"/>
                  </a:lnTo>
                  <a:lnTo>
                    <a:pt x="739" y="770"/>
                  </a:lnTo>
                  <a:lnTo>
                    <a:pt x="735" y="775"/>
                  </a:lnTo>
                  <a:lnTo>
                    <a:pt x="735" y="783"/>
                  </a:lnTo>
                  <a:lnTo>
                    <a:pt x="735" y="980"/>
                  </a:lnTo>
                  <a:lnTo>
                    <a:pt x="735" y="980"/>
                  </a:lnTo>
                  <a:lnTo>
                    <a:pt x="735" y="989"/>
                  </a:lnTo>
                  <a:lnTo>
                    <a:pt x="733" y="996"/>
                  </a:lnTo>
                  <a:lnTo>
                    <a:pt x="732" y="1005"/>
                  </a:lnTo>
                  <a:lnTo>
                    <a:pt x="729" y="1012"/>
                  </a:lnTo>
                  <a:lnTo>
                    <a:pt x="726" y="1019"/>
                  </a:lnTo>
                  <a:lnTo>
                    <a:pt x="721" y="1025"/>
                  </a:lnTo>
                  <a:lnTo>
                    <a:pt x="716" y="1032"/>
                  </a:lnTo>
                  <a:lnTo>
                    <a:pt x="711" y="1038"/>
                  </a:lnTo>
                  <a:lnTo>
                    <a:pt x="705" y="1044"/>
                  </a:lnTo>
                  <a:lnTo>
                    <a:pt x="699" y="1048"/>
                  </a:lnTo>
                  <a:lnTo>
                    <a:pt x="692" y="1052"/>
                  </a:lnTo>
                  <a:lnTo>
                    <a:pt x="685" y="1055"/>
                  </a:lnTo>
                  <a:lnTo>
                    <a:pt x="677" y="1059"/>
                  </a:lnTo>
                  <a:lnTo>
                    <a:pt x="670" y="1060"/>
                  </a:lnTo>
                  <a:lnTo>
                    <a:pt x="661" y="1062"/>
                  </a:lnTo>
                  <a:lnTo>
                    <a:pt x="652" y="1062"/>
                  </a:lnTo>
                  <a:lnTo>
                    <a:pt x="631" y="1062"/>
                  </a:lnTo>
                  <a:lnTo>
                    <a:pt x="631" y="1062"/>
                  </a:lnTo>
                  <a:close/>
                  <a:moveTo>
                    <a:pt x="949" y="659"/>
                  </a:moveTo>
                  <a:lnTo>
                    <a:pt x="949" y="659"/>
                  </a:lnTo>
                  <a:lnTo>
                    <a:pt x="945" y="656"/>
                  </a:lnTo>
                  <a:lnTo>
                    <a:pt x="941" y="651"/>
                  </a:lnTo>
                  <a:lnTo>
                    <a:pt x="939" y="648"/>
                  </a:lnTo>
                  <a:lnTo>
                    <a:pt x="937" y="643"/>
                  </a:lnTo>
                  <a:lnTo>
                    <a:pt x="936" y="638"/>
                  </a:lnTo>
                  <a:lnTo>
                    <a:pt x="936" y="633"/>
                  </a:lnTo>
                  <a:lnTo>
                    <a:pt x="937" y="627"/>
                  </a:lnTo>
                  <a:lnTo>
                    <a:pt x="939" y="623"/>
                  </a:lnTo>
                  <a:lnTo>
                    <a:pt x="939" y="623"/>
                  </a:lnTo>
                  <a:lnTo>
                    <a:pt x="942" y="619"/>
                  </a:lnTo>
                  <a:lnTo>
                    <a:pt x="947" y="616"/>
                  </a:lnTo>
                  <a:lnTo>
                    <a:pt x="951" y="613"/>
                  </a:lnTo>
                  <a:lnTo>
                    <a:pt x="955" y="611"/>
                  </a:lnTo>
                  <a:lnTo>
                    <a:pt x="961" y="610"/>
                  </a:lnTo>
                  <a:lnTo>
                    <a:pt x="965" y="610"/>
                  </a:lnTo>
                  <a:lnTo>
                    <a:pt x="970" y="611"/>
                  </a:lnTo>
                  <a:lnTo>
                    <a:pt x="975" y="613"/>
                  </a:lnTo>
                  <a:lnTo>
                    <a:pt x="1024" y="643"/>
                  </a:lnTo>
                  <a:lnTo>
                    <a:pt x="1024" y="643"/>
                  </a:lnTo>
                  <a:lnTo>
                    <a:pt x="1029" y="646"/>
                  </a:lnTo>
                  <a:lnTo>
                    <a:pt x="1033" y="649"/>
                  </a:lnTo>
                  <a:lnTo>
                    <a:pt x="1035" y="653"/>
                  </a:lnTo>
                  <a:lnTo>
                    <a:pt x="1037" y="659"/>
                  </a:lnTo>
                  <a:lnTo>
                    <a:pt x="1037" y="663"/>
                  </a:lnTo>
                  <a:lnTo>
                    <a:pt x="1037" y="668"/>
                  </a:lnTo>
                  <a:lnTo>
                    <a:pt x="1036" y="673"/>
                  </a:lnTo>
                  <a:lnTo>
                    <a:pt x="1034" y="678"/>
                  </a:lnTo>
                  <a:lnTo>
                    <a:pt x="1034" y="678"/>
                  </a:lnTo>
                  <a:lnTo>
                    <a:pt x="1031" y="682"/>
                  </a:lnTo>
                  <a:lnTo>
                    <a:pt x="1028" y="686"/>
                  </a:lnTo>
                  <a:lnTo>
                    <a:pt x="1023" y="688"/>
                  </a:lnTo>
                  <a:lnTo>
                    <a:pt x="1019" y="690"/>
                  </a:lnTo>
                  <a:lnTo>
                    <a:pt x="1014" y="691"/>
                  </a:lnTo>
                  <a:lnTo>
                    <a:pt x="1008" y="691"/>
                  </a:lnTo>
                  <a:lnTo>
                    <a:pt x="1004" y="690"/>
                  </a:lnTo>
                  <a:lnTo>
                    <a:pt x="999" y="688"/>
                  </a:lnTo>
                  <a:lnTo>
                    <a:pt x="949" y="659"/>
                  </a:lnTo>
                  <a:lnTo>
                    <a:pt x="949" y="659"/>
                  </a:lnTo>
                  <a:close/>
                  <a:moveTo>
                    <a:pt x="975" y="188"/>
                  </a:moveTo>
                  <a:lnTo>
                    <a:pt x="975" y="188"/>
                  </a:lnTo>
                  <a:lnTo>
                    <a:pt x="970" y="190"/>
                  </a:lnTo>
                  <a:lnTo>
                    <a:pt x="965" y="191"/>
                  </a:lnTo>
                  <a:lnTo>
                    <a:pt x="961" y="191"/>
                  </a:lnTo>
                  <a:lnTo>
                    <a:pt x="955" y="191"/>
                  </a:lnTo>
                  <a:lnTo>
                    <a:pt x="951" y="189"/>
                  </a:lnTo>
                  <a:lnTo>
                    <a:pt x="947" y="187"/>
                  </a:lnTo>
                  <a:lnTo>
                    <a:pt x="942" y="182"/>
                  </a:lnTo>
                  <a:lnTo>
                    <a:pt x="939" y="178"/>
                  </a:lnTo>
                  <a:lnTo>
                    <a:pt x="939" y="178"/>
                  </a:lnTo>
                  <a:lnTo>
                    <a:pt x="937" y="174"/>
                  </a:lnTo>
                  <a:lnTo>
                    <a:pt x="936" y="168"/>
                  </a:lnTo>
                  <a:lnTo>
                    <a:pt x="936" y="164"/>
                  </a:lnTo>
                  <a:lnTo>
                    <a:pt x="937" y="159"/>
                  </a:lnTo>
                  <a:lnTo>
                    <a:pt x="939" y="154"/>
                  </a:lnTo>
                  <a:lnTo>
                    <a:pt x="941" y="150"/>
                  </a:lnTo>
                  <a:lnTo>
                    <a:pt x="945" y="147"/>
                  </a:lnTo>
                  <a:lnTo>
                    <a:pt x="949" y="143"/>
                  </a:lnTo>
                  <a:lnTo>
                    <a:pt x="999" y="114"/>
                  </a:lnTo>
                  <a:lnTo>
                    <a:pt x="999" y="114"/>
                  </a:lnTo>
                  <a:lnTo>
                    <a:pt x="1004" y="112"/>
                  </a:lnTo>
                  <a:lnTo>
                    <a:pt x="1008" y="111"/>
                  </a:lnTo>
                  <a:lnTo>
                    <a:pt x="1014" y="111"/>
                  </a:lnTo>
                  <a:lnTo>
                    <a:pt x="1019" y="112"/>
                  </a:lnTo>
                  <a:lnTo>
                    <a:pt x="1023" y="113"/>
                  </a:lnTo>
                  <a:lnTo>
                    <a:pt x="1028" y="116"/>
                  </a:lnTo>
                  <a:lnTo>
                    <a:pt x="1031" y="120"/>
                  </a:lnTo>
                  <a:lnTo>
                    <a:pt x="1034" y="124"/>
                  </a:lnTo>
                  <a:lnTo>
                    <a:pt x="1034" y="124"/>
                  </a:lnTo>
                  <a:lnTo>
                    <a:pt x="1036" y="128"/>
                  </a:lnTo>
                  <a:lnTo>
                    <a:pt x="1037" y="134"/>
                  </a:lnTo>
                  <a:lnTo>
                    <a:pt x="1037" y="138"/>
                  </a:lnTo>
                  <a:lnTo>
                    <a:pt x="1037" y="143"/>
                  </a:lnTo>
                  <a:lnTo>
                    <a:pt x="1035" y="148"/>
                  </a:lnTo>
                  <a:lnTo>
                    <a:pt x="1033" y="152"/>
                  </a:lnTo>
                  <a:lnTo>
                    <a:pt x="1029" y="156"/>
                  </a:lnTo>
                  <a:lnTo>
                    <a:pt x="1024" y="159"/>
                  </a:lnTo>
                  <a:lnTo>
                    <a:pt x="975" y="188"/>
                  </a:lnTo>
                  <a:lnTo>
                    <a:pt x="975" y="188"/>
                  </a:lnTo>
                  <a:close/>
                  <a:moveTo>
                    <a:pt x="1025" y="427"/>
                  </a:moveTo>
                  <a:lnTo>
                    <a:pt x="1025" y="427"/>
                  </a:lnTo>
                  <a:lnTo>
                    <a:pt x="1020" y="426"/>
                  </a:lnTo>
                  <a:lnTo>
                    <a:pt x="1015" y="425"/>
                  </a:lnTo>
                  <a:lnTo>
                    <a:pt x="1010" y="423"/>
                  </a:lnTo>
                  <a:lnTo>
                    <a:pt x="1007" y="419"/>
                  </a:lnTo>
                  <a:lnTo>
                    <a:pt x="1004" y="415"/>
                  </a:lnTo>
                  <a:lnTo>
                    <a:pt x="1002" y="411"/>
                  </a:lnTo>
                  <a:lnTo>
                    <a:pt x="1000" y="406"/>
                  </a:lnTo>
                  <a:lnTo>
                    <a:pt x="1000" y="401"/>
                  </a:lnTo>
                  <a:lnTo>
                    <a:pt x="1000" y="401"/>
                  </a:lnTo>
                  <a:lnTo>
                    <a:pt x="1000" y="396"/>
                  </a:lnTo>
                  <a:lnTo>
                    <a:pt x="1002" y="390"/>
                  </a:lnTo>
                  <a:lnTo>
                    <a:pt x="1004" y="386"/>
                  </a:lnTo>
                  <a:lnTo>
                    <a:pt x="1007" y="383"/>
                  </a:lnTo>
                  <a:lnTo>
                    <a:pt x="1010" y="380"/>
                  </a:lnTo>
                  <a:lnTo>
                    <a:pt x="1015" y="377"/>
                  </a:lnTo>
                  <a:lnTo>
                    <a:pt x="1020" y="375"/>
                  </a:lnTo>
                  <a:lnTo>
                    <a:pt x="1025" y="375"/>
                  </a:lnTo>
                  <a:lnTo>
                    <a:pt x="1083" y="375"/>
                  </a:lnTo>
                  <a:lnTo>
                    <a:pt x="1083" y="375"/>
                  </a:lnTo>
                  <a:lnTo>
                    <a:pt x="1088" y="375"/>
                  </a:lnTo>
                  <a:lnTo>
                    <a:pt x="1092" y="377"/>
                  </a:lnTo>
                  <a:lnTo>
                    <a:pt x="1097" y="380"/>
                  </a:lnTo>
                  <a:lnTo>
                    <a:pt x="1101" y="383"/>
                  </a:lnTo>
                  <a:lnTo>
                    <a:pt x="1104" y="386"/>
                  </a:lnTo>
                  <a:lnTo>
                    <a:pt x="1106" y="390"/>
                  </a:lnTo>
                  <a:lnTo>
                    <a:pt x="1108" y="396"/>
                  </a:lnTo>
                  <a:lnTo>
                    <a:pt x="1108" y="401"/>
                  </a:lnTo>
                  <a:lnTo>
                    <a:pt x="1108" y="401"/>
                  </a:lnTo>
                  <a:lnTo>
                    <a:pt x="1108" y="406"/>
                  </a:lnTo>
                  <a:lnTo>
                    <a:pt x="1106" y="411"/>
                  </a:lnTo>
                  <a:lnTo>
                    <a:pt x="1104" y="415"/>
                  </a:lnTo>
                  <a:lnTo>
                    <a:pt x="1101" y="419"/>
                  </a:lnTo>
                  <a:lnTo>
                    <a:pt x="1097" y="423"/>
                  </a:lnTo>
                  <a:lnTo>
                    <a:pt x="1092" y="425"/>
                  </a:lnTo>
                  <a:lnTo>
                    <a:pt x="1088" y="426"/>
                  </a:lnTo>
                  <a:lnTo>
                    <a:pt x="1083" y="427"/>
                  </a:lnTo>
                  <a:lnTo>
                    <a:pt x="1025" y="427"/>
                  </a:lnTo>
                  <a:lnTo>
                    <a:pt x="1025" y="427"/>
                  </a:lnTo>
                  <a:close/>
                  <a:moveTo>
                    <a:pt x="160" y="143"/>
                  </a:moveTo>
                  <a:lnTo>
                    <a:pt x="160" y="143"/>
                  </a:lnTo>
                  <a:lnTo>
                    <a:pt x="164" y="147"/>
                  </a:lnTo>
                  <a:lnTo>
                    <a:pt x="167" y="150"/>
                  </a:lnTo>
                  <a:lnTo>
                    <a:pt x="169" y="154"/>
                  </a:lnTo>
                  <a:lnTo>
                    <a:pt x="172" y="159"/>
                  </a:lnTo>
                  <a:lnTo>
                    <a:pt x="173" y="164"/>
                  </a:lnTo>
                  <a:lnTo>
                    <a:pt x="173" y="168"/>
                  </a:lnTo>
                  <a:lnTo>
                    <a:pt x="172" y="174"/>
                  </a:lnTo>
                  <a:lnTo>
                    <a:pt x="169" y="178"/>
                  </a:lnTo>
                  <a:lnTo>
                    <a:pt x="169" y="178"/>
                  </a:lnTo>
                  <a:lnTo>
                    <a:pt x="166" y="182"/>
                  </a:lnTo>
                  <a:lnTo>
                    <a:pt x="162" y="187"/>
                  </a:lnTo>
                  <a:lnTo>
                    <a:pt x="158" y="189"/>
                  </a:lnTo>
                  <a:lnTo>
                    <a:pt x="153" y="191"/>
                  </a:lnTo>
                  <a:lnTo>
                    <a:pt x="148" y="191"/>
                  </a:lnTo>
                  <a:lnTo>
                    <a:pt x="144" y="191"/>
                  </a:lnTo>
                  <a:lnTo>
                    <a:pt x="138" y="190"/>
                  </a:lnTo>
                  <a:lnTo>
                    <a:pt x="134" y="188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0" y="156"/>
                  </a:lnTo>
                  <a:lnTo>
                    <a:pt x="76" y="152"/>
                  </a:lnTo>
                  <a:lnTo>
                    <a:pt x="74" y="148"/>
                  </a:lnTo>
                  <a:lnTo>
                    <a:pt x="71" y="143"/>
                  </a:lnTo>
                  <a:lnTo>
                    <a:pt x="71" y="138"/>
                  </a:lnTo>
                  <a:lnTo>
                    <a:pt x="71" y="134"/>
                  </a:lnTo>
                  <a:lnTo>
                    <a:pt x="72" y="128"/>
                  </a:lnTo>
                  <a:lnTo>
                    <a:pt x="75" y="124"/>
                  </a:lnTo>
                  <a:lnTo>
                    <a:pt x="75" y="124"/>
                  </a:lnTo>
                  <a:lnTo>
                    <a:pt x="78" y="120"/>
                  </a:lnTo>
                  <a:lnTo>
                    <a:pt x="81" y="116"/>
                  </a:lnTo>
                  <a:lnTo>
                    <a:pt x="85" y="113"/>
                  </a:lnTo>
                  <a:lnTo>
                    <a:pt x="90" y="112"/>
                  </a:lnTo>
                  <a:lnTo>
                    <a:pt x="95" y="111"/>
                  </a:lnTo>
                  <a:lnTo>
                    <a:pt x="100" y="111"/>
                  </a:lnTo>
                  <a:lnTo>
                    <a:pt x="105" y="112"/>
                  </a:lnTo>
                  <a:lnTo>
                    <a:pt x="110" y="114"/>
                  </a:lnTo>
                  <a:lnTo>
                    <a:pt x="160" y="143"/>
                  </a:lnTo>
                  <a:lnTo>
                    <a:pt x="160" y="143"/>
                  </a:lnTo>
                  <a:close/>
                  <a:moveTo>
                    <a:pt x="134" y="613"/>
                  </a:moveTo>
                  <a:lnTo>
                    <a:pt x="134" y="613"/>
                  </a:lnTo>
                  <a:lnTo>
                    <a:pt x="138" y="611"/>
                  </a:lnTo>
                  <a:lnTo>
                    <a:pt x="144" y="610"/>
                  </a:lnTo>
                  <a:lnTo>
                    <a:pt x="148" y="610"/>
                  </a:lnTo>
                  <a:lnTo>
                    <a:pt x="153" y="611"/>
                  </a:lnTo>
                  <a:lnTo>
                    <a:pt x="158" y="613"/>
                  </a:lnTo>
                  <a:lnTo>
                    <a:pt x="162" y="616"/>
                  </a:lnTo>
                  <a:lnTo>
                    <a:pt x="166" y="619"/>
                  </a:lnTo>
                  <a:lnTo>
                    <a:pt x="169" y="623"/>
                  </a:lnTo>
                  <a:lnTo>
                    <a:pt x="169" y="623"/>
                  </a:lnTo>
                  <a:lnTo>
                    <a:pt x="172" y="627"/>
                  </a:lnTo>
                  <a:lnTo>
                    <a:pt x="173" y="633"/>
                  </a:lnTo>
                  <a:lnTo>
                    <a:pt x="173" y="638"/>
                  </a:lnTo>
                  <a:lnTo>
                    <a:pt x="172" y="643"/>
                  </a:lnTo>
                  <a:lnTo>
                    <a:pt x="169" y="648"/>
                  </a:lnTo>
                  <a:lnTo>
                    <a:pt x="167" y="651"/>
                  </a:lnTo>
                  <a:lnTo>
                    <a:pt x="164" y="656"/>
                  </a:lnTo>
                  <a:lnTo>
                    <a:pt x="160" y="659"/>
                  </a:lnTo>
                  <a:lnTo>
                    <a:pt x="110" y="688"/>
                  </a:lnTo>
                  <a:lnTo>
                    <a:pt x="110" y="688"/>
                  </a:lnTo>
                  <a:lnTo>
                    <a:pt x="105" y="690"/>
                  </a:lnTo>
                  <a:lnTo>
                    <a:pt x="100" y="691"/>
                  </a:lnTo>
                  <a:lnTo>
                    <a:pt x="95" y="691"/>
                  </a:lnTo>
                  <a:lnTo>
                    <a:pt x="90" y="690"/>
                  </a:lnTo>
                  <a:lnTo>
                    <a:pt x="85" y="688"/>
                  </a:lnTo>
                  <a:lnTo>
                    <a:pt x="81" y="686"/>
                  </a:lnTo>
                  <a:lnTo>
                    <a:pt x="78" y="682"/>
                  </a:lnTo>
                  <a:lnTo>
                    <a:pt x="75" y="678"/>
                  </a:lnTo>
                  <a:lnTo>
                    <a:pt x="75" y="678"/>
                  </a:lnTo>
                  <a:lnTo>
                    <a:pt x="72" y="673"/>
                  </a:lnTo>
                  <a:lnTo>
                    <a:pt x="71" y="668"/>
                  </a:lnTo>
                  <a:lnTo>
                    <a:pt x="71" y="663"/>
                  </a:lnTo>
                  <a:lnTo>
                    <a:pt x="71" y="659"/>
                  </a:lnTo>
                  <a:lnTo>
                    <a:pt x="74" y="653"/>
                  </a:lnTo>
                  <a:lnTo>
                    <a:pt x="76" y="649"/>
                  </a:lnTo>
                  <a:lnTo>
                    <a:pt x="80" y="646"/>
                  </a:lnTo>
                  <a:lnTo>
                    <a:pt x="84" y="643"/>
                  </a:lnTo>
                  <a:lnTo>
                    <a:pt x="134" y="613"/>
                  </a:lnTo>
                  <a:lnTo>
                    <a:pt x="134" y="613"/>
                  </a:lnTo>
                  <a:close/>
                  <a:moveTo>
                    <a:pt x="83" y="375"/>
                  </a:moveTo>
                  <a:lnTo>
                    <a:pt x="83" y="375"/>
                  </a:lnTo>
                  <a:lnTo>
                    <a:pt x="89" y="375"/>
                  </a:lnTo>
                  <a:lnTo>
                    <a:pt x="94" y="377"/>
                  </a:lnTo>
                  <a:lnTo>
                    <a:pt x="98" y="380"/>
                  </a:lnTo>
                  <a:lnTo>
                    <a:pt x="102" y="383"/>
                  </a:lnTo>
                  <a:lnTo>
                    <a:pt x="105" y="386"/>
                  </a:lnTo>
                  <a:lnTo>
                    <a:pt x="107" y="390"/>
                  </a:lnTo>
                  <a:lnTo>
                    <a:pt x="109" y="396"/>
                  </a:lnTo>
                  <a:lnTo>
                    <a:pt x="109" y="401"/>
                  </a:lnTo>
                  <a:lnTo>
                    <a:pt x="109" y="401"/>
                  </a:lnTo>
                  <a:lnTo>
                    <a:pt x="109" y="406"/>
                  </a:lnTo>
                  <a:lnTo>
                    <a:pt x="107" y="411"/>
                  </a:lnTo>
                  <a:lnTo>
                    <a:pt x="105" y="415"/>
                  </a:lnTo>
                  <a:lnTo>
                    <a:pt x="102" y="419"/>
                  </a:lnTo>
                  <a:lnTo>
                    <a:pt x="98" y="423"/>
                  </a:lnTo>
                  <a:lnTo>
                    <a:pt x="94" y="425"/>
                  </a:lnTo>
                  <a:lnTo>
                    <a:pt x="89" y="426"/>
                  </a:lnTo>
                  <a:lnTo>
                    <a:pt x="83" y="427"/>
                  </a:lnTo>
                  <a:lnTo>
                    <a:pt x="26" y="427"/>
                  </a:lnTo>
                  <a:lnTo>
                    <a:pt x="26" y="427"/>
                  </a:lnTo>
                  <a:lnTo>
                    <a:pt x="21" y="426"/>
                  </a:lnTo>
                  <a:lnTo>
                    <a:pt x="16" y="425"/>
                  </a:lnTo>
                  <a:lnTo>
                    <a:pt x="12" y="423"/>
                  </a:lnTo>
                  <a:lnTo>
                    <a:pt x="8" y="419"/>
                  </a:lnTo>
                  <a:lnTo>
                    <a:pt x="5" y="415"/>
                  </a:lnTo>
                  <a:lnTo>
                    <a:pt x="2" y="411"/>
                  </a:lnTo>
                  <a:lnTo>
                    <a:pt x="0" y="406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396"/>
                  </a:lnTo>
                  <a:lnTo>
                    <a:pt x="2" y="390"/>
                  </a:lnTo>
                  <a:lnTo>
                    <a:pt x="5" y="386"/>
                  </a:lnTo>
                  <a:lnTo>
                    <a:pt x="8" y="383"/>
                  </a:lnTo>
                  <a:lnTo>
                    <a:pt x="12" y="380"/>
                  </a:lnTo>
                  <a:lnTo>
                    <a:pt x="16" y="377"/>
                  </a:lnTo>
                  <a:lnTo>
                    <a:pt x="21" y="375"/>
                  </a:lnTo>
                  <a:lnTo>
                    <a:pt x="26" y="375"/>
                  </a:lnTo>
                  <a:lnTo>
                    <a:pt x="83" y="375"/>
                  </a:lnTo>
                  <a:lnTo>
                    <a:pt x="83" y="375"/>
                  </a:lnTo>
                  <a:close/>
                  <a:moveTo>
                    <a:pt x="359" y="286"/>
                  </a:moveTo>
                  <a:lnTo>
                    <a:pt x="359" y="286"/>
                  </a:lnTo>
                  <a:lnTo>
                    <a:pt x="359" y="280"/>
                  </a:lnTo>
                  <a:lnTo>
                    <a:pt x="359" y="276"/>
                  </a:lnTo>
                  <a:lnTo>
                    <a:pt x="360" y="271"/>
                  </a:lnTo>
                  <a:lnTo>
                    <a:pt x="361" y="266"/>
                  </a:lnTo>
                  <a:lnTo>
                    <a:pt x="365" y="262"/>
                  </a:lnTo>
                  <a:lnTo>
                    <a:pt x="368" y="259"/>
                  </a:lnTo>
                  <a:lnTo>
                    <a:pt x="372" y="256"/>
                  </a:lnTo>
                  <a:lnTo>
                    <a:pt x="378" y="253"/>
                  </a:lnTo>
                  <a:lnTo>
                    <a:pt x="378" y="253"/>
                  </a:lnTo>
                  <a:lnTo>
                    <a:pt x="383" y="253"/>
                  </a:lnTo>
                  <a:lnTo>
                    <a:pt x="387" y="253"/>
                  </a:lnTo>
                  <a:lnTo>
                    <a:pt x="393" y="254"/>
                  </a:lnTo>
                  <a:lnTo>
                    <a:pt x="397" y="256"/>
                  </a:lnTo>
                  <a:lnTo>
                    <a:pt x="401" y="259"/>
                  </a:lnTo>
                  <a:lnTo>
                    <a:pt x="404" y="262"/>
                  </a:lnTo>
                  <a:lnTo>
                    <a:pt x="408" y="266"/>
                  </a:lnTo>
                  <a:lnTo>
                    <a:pt x="409" y="272"/>
                  </a:lnTo>
                  <a:lnTo>
                    <a:pt x="424" y="322"/>
                  </a:lnTo>
                  <a:lnTo>
                    <a:pt x="424" y="322"/>
                  </a:lnTo>
                  <a:lnTo>
                    <a:pt x="451" y="313"/>
                  </a:lnTo>
                  <a:lnTo>
                    <a:pt x="479" y="306"/>
                  </a:lnTo>
                  <a:lnTo>
                    <a:pt x="479" y="306"/>
                  </a:lnTo>
                  <a:lnTo>
                    <a:pt x="480" y="305"/>
                  </a:lnTo>
                  <a:lnTo>
                    <a:pt x="480" y="305"/>
                  </a:lnTo>
                  <a:lnTo>
                    <a:pt x="504" y="301"/>
                  </a:lnTo>
                  <a:lnTo>
                    <a:pt x="528" y="299"/>
                  </a:lnTo>
                  <a:lnTo>
                    <a:pt x="528" y="260"/>
                  </a:lnTo>
                  <a:lnTo>
                    <a:pt x="528" y="260"/>
                  </a:lnTo>
                  <a:lnTo>
                    <a:pt x="528" y="254"/>
                  </a:lnTo>
                  <a:lnTo>
                    <a:pt x="531" y="249"/>
                  </a:lnTo>
                  <a:lnTo>
                    <a:pt x="533" y="245"/>
                  </a:lnTo>
                  <a:lnTo>
                    <a:pt x="536" y="242"/>
                  </a:lnTo>
                  <a:lnTo>
                    <a:pt x="540" y="238"/>
                  </a:lnTo>
                  <a:lnTo>
                    <a:pt x="545" y="236"/>
                  </a:lnTo>
                  <a:lnTo>
                    <a:pt x="549" y="234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60" y="234"/>
                  </a:lnTo>
                  <a:lnTo>
                    <a:pt x="564" y="236"/>
                  </a:lnTo>
                  <a:lnTo>
                    <a:pt x="568" y="238"/>
                  </a:lnTo>
                  <a:lnTo>
                    <a:pt x="573" y="242"/>
                  </a:lnTo>
                  <a:lnTo>
                    <a:pt x="576" y="245"/>
                  </a:lnTo>
                  <a:lnTo>
                    <a:pt x="578" y="249"/>
                  </a:lnTo>
                  <a:lnTo>
                    <a:pt x="579" y="254"/>
                  </a:lnTo>
                  <a:lnTo>
                    <a:pt x="580" y="260"/>
                  </a:lnTo>
                  <a:lnTo>
                    <a:pt x="580" y="299"/>
                  </a:lnTo>
                  <a:lnTo>
                    <a:pt x="580" y="299"/>
                  </a:lnTo>
                  <a:lnTo>
                    <a:pt x="605" y="301"/>
                  </a:lnTo>
                  <a:lnTo>
                    <a:pt x="630" y="306"/>
                  </a:lnTo>
                  <a:lnTo>
                    <a:pt x="630" y="306"/>
                  </a:lnTo>
                  <a:lnTo>
                    <a:pt x="630" y="306"/>
                  </a:lnTo>
                  <a:lnTo>
                    <a:pt x="630" y="306"/>
                  </a:lnTo>
                  <a:lnTo>
                    <a:pt x="658" y="313"/>
                  </a:lnTo>
                  <a:lnTo>
                    <a:pt x="685" y="322"/>
                  </a:lnTo>
                  <a:lnTo>
                    <a:pt x="700" y="272"/>
                  </a:lnTo>
                  <a:lnTo>
                    <a:pt x="700" y="272"/>
                  </a:lnTo>
                  <a:lnTo>
                    <a:pt x="701" y="266"/>
                  </a:lnTo>
                  <a:lnTo>
                    <a:pt x="704" y="262"/>
                  </a:lnTo>
                  <a:lnTo>
                    <a:pt x="707" y="259"/>
                  </a:lnTo>
                  <a:lnTo>
                    <a:pt x="712" y="256"/>
                  </a:lnTo>
                  <a:lnTo>
                    <a:pt x="716" y="254"/>
                  </a:lnTo>
                  <a:lnTo>
                    <a:pt x="721" y="253"/>
                  </a:lnTo>
                  <a:lnTo>
                    <a:pt x="726" y="253"/>
                  </a:lnTo>
                  <a:lnTo>
                    <a:pt x="731" y="253"/>
                  </a:lnTo>
                  <a:lnTo>
                    <a:pt x="731" y="253"/>
                  </a:lnTo>
                  <a:lnTo>
                    <a:pt x="737" y="256"/>
                  </a:lnTo>
                  <a:lnTo>
                    <a:pt x="741" y="259"/>
                  </a:lnTo>
                  <a:lnTo>
                    <a:pt x="744" y="262"/>
                  </a:lnTo>
                  <a:lnTo>
                    <a:pt x="746" y="266"/>
                  </a:lnTo>
                  <a:lnTo>
                    <a:pt x="748" y="271"/>
                  </a:lnTo>
                  <a:lnTo>
                    <a:pt x="749" y="276"/>
                  </a:lnTo>
                  <a:lnTo>
                    <a:pt x="749" y="280"/>
                  </a:lnTo>
                  <a:lnTo>
                    <a:pt x="748" y="286"/>
                  </a:lnTo>
                  <a:lnTo>
                    <a:pt x="655" y="610"/>
                  </a:lnTo>
                  <a:lnTo>
                    <a:pt x="655" y="610"/>
                  </a:lnTo>
                  <a:lnTo>
                    <a:pt x="652" y="616"/>
                  </a:lnTo>
                  <a:lnTo>
                    <a:pt x="649" y="620"/>
                  </a:lnTo>
                  <a:lnTo>
                    <a:pt x="646" y="623"/>
                  </a:lnTo>
                  <a:lnTo>
                    <a:pt x="642" y="626"/>
                  </a:lnTo>
                  <a:lnTo>
                    <a:pt x="637" y="627"/>
                  </a:lnTo>
                  <a:lnTo>
                    <a:pt x="632" y="629"/>
                  </a:lnTo>
                  <a:lnTo>
                    <a:pt x="628" y="630"/>
                  </a:lnTo>
                  <a:lnTo>
                    <a:pt x="622" y="629"/>
                  </a:lnTo>
                  <a:lnTo>
                    <a:pt x="622" y="629"/>
                  </a:lnTo>
                  <a:lnTo>
                    <a:pt x="617" y="626"/>
                  </a:lnTo>
                  <a:lnTo>
                    <a:pt x="613" y="623"/>
                  </a:lnTo>
                  <a:lnTo>
                    <a:pt x="609" y="620"/>
                  </a:lnTo>
                  <a:lnTo>
                    <a:pt x="607" y="616"/>
                  </a:lnTo>
                  <a:lnTo>
                    <a:pt x="605" y="611"/>
                  </a:lnTo>
                  <a:lnTo>
                    <a:pt x="604" y="607"/>
                  </a:lnTo>
                  <a:lnTo>
                    <a:pt x="604" y="602"/>
                  </a:lnTo>
                  <a:lnTo>
                    <a:pt x="605" y="596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45" y="363"/>
                  </a:lnTo>
                  <a:lnTo>
                    <a:pt x="619" y="356"/>
                  </a:lnTo>
                  <a:lnTo>
                    <a:pt x="619" y="356"/>
                  </a:lnTo>
                  <a:lnTo>
                    <a:pt x="619" y="356"/>
                  </a:lnTo>
                  <a:lnTo>
                    <a:pt x="600" y="353"/>
                  </a:lnTo>
                  <a:lnTo>
                    <a:pt x="580" y="350"/>
                  </a:lnTo>
                  <a:lnTo>
                    <a:pt x="580" y="414"/>
                  </a:lnTo>
                  <a:lnTo>
                    <a:pt x="580" y="414"/>
                  </a:lnTo>
                  <a:lnTo>
                    <a:pt x="579" y="418"/>
                  </a:lnTo>
                  <a:lnTo>
                    <a:pt x="578" y="424"/>
                  </a:lnTo>
                  <a:lnTo>
                    <a:pt x="576" y="428"/>
                  </a:lnTo>
                  <a:lnTo>
                    <a:pt x="573" y="431"/>
                  </a:lnTo>
                  <a:lnTo>
                    <a:pt x="568" y="434"/>
                  </a:lnTo>
                  <a:lnTo>
                    <a:pt x="564" y="438"/>
                  </a:lnTo>
                  <a:lnTo>
                    <a:pt x="560" y="439"/>
                  </a:lnTo>
                  <a:lnTo>
                    <a:pt x="554" y="440"/>
                  </a:lnTo>
                  <a:lnTo>
                    <a:pt x="554" y="440"/>
                  </a:lnTo>
                  <a:lnTo>
                    <a:pt x="549" y="439"/>
                  </a:lnTo>
                  <a:lnTo>
                    <a:pt x="545" y="438"/>
                  </a:lnTo>
                  <a:lnTo>
                    <a:pt x="540" y="434"/>
                  </a:lnTo>
                  <a:lnTo>
                    <a:pt x="536" y="431"/>
                  </a:lnTo>
                  <a:lnTo>
                    <a:pt x="533" y="428"/>
                  </a:lnTo>
                  <a:lnTo>
                    <a:pt x="531" y="424"/>
                  </a:lnTo>
                  <a:lnTo>
                    <a:pt x="528" y="418"/>
                  </a:lnTo>
                  <a:lnTo>
                    <a:pt x="528" y="414"/>
                  </a:lnTo>
                  <a:lnTo>
                    <a:pt x="528" y="350"/>
                  </a:lnTo>
                  <a:lnTo>
                    <a:pt x="528" y="350"/>
                  </a:lnTo>
                  <a:lnTo>
                    <a:pt x="509" y="353"/>
                  </a:lnTo>
                  <a:lnTo>
                    <a:pt x="491" y="356"/>
                  </a:lnTo>
                  <a:lnTo>
                    <a:pt x="491" y="356"/>
                  </a:lnTo>
                  <a:lnTo>
                    <a:pt x="490" y="356"/>
                  </a:lnTo>
                  <a:lnTo>
                    <a:pt x="490" y="356"/>
                  </a:lnTo>
                  <a:lnTo>
                    <a:pt x="464" y="363"/>
                  </a:lnTo>
                  <a:lnTo>
                    <a:pt x="439" y="372"/>
                  </a:lnTo>
                  <a:lnTo>
                    <a:pt x="504" y="596"/>
                  </a:lnTo>
                  <a:lnTo>
                    <a:pt x="504" y="596"/>
                  </a:lnTo>
                  <a:lnTo>
                    <a:pt x="505" y="602"/>
                  </a:lnTo>
                  <a:lnTo>
                    <a:pt x="505" y="607"/>
                  </a:lnTo>
                  <a:lnTo>
                    <a:pt x="504" y="611"/>
                  </a:lnTo>
                  <a:lnTo>
                    <a:pt x="502" y="616"/>
                  </a:lnTo>
                  <a:lnTo>
                    <a:pt x="499" y="620"/>
                  </a:lnTo>
                  <a:lnTo>
                    <a:pt x="495" y="623"/>
                  </a:lnTo>
                  <a:lnTo>
                    <a:pt x="492" y="626"/>
                  </a:lnTo>
                  <a:lnTo>
                    <a:pt x="486" y="629"/>
                  </a:lnTo>
                  <a:lnTo>
                    <a:pt x="486" y="629"/>
                  </a:lnTo>
                  <a:lnTo>
                    <a:pt x="481" y="630"/>
                  </a:lnTo>
                  <a:lnTo>
                    <a:pt x="477" y="629"/>
                  </a:lnTo>
                  <a:lnTo>
                    <a:pt x="471" y="627"/>
                  </a:lnTo>
                  <a:lnTo>
                    <a:pt x="467" y="626"/>
                  </a:lnTo>
                  <a:lnTo>
                    <a:pt x="463" y="623"/>
                  </a:lnTo>
                  <a:lnTo>
                    <a:pt x="459" y="620"/>
                  </a:lnTo>
                  <a:lnTo>
                    <a:pt x="456" y="616"/>
                  </a:lnTo>
                  <a:lnTo>
                    <a:pt x="454" y="610"/>
                  </a:lnTo>
                  <a:lnTo>
                    <a:pt x="359" y="286"/>
                  </a:lnTo>
                  <a:lnTo>
                    <a:pt x="359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Freeform: Shape 21"/>
            <p:cNvSpPr/>
            <p:nvPr/>
          </p:nvSpPr>
          <p:spPr bwMode="auto">
            <a:xfrm>
              <a:off x="3459135" y="4139524"/>
              <a:ext cx="547015" cy="547015"/>
            </a:xfrm>
            <a:custGeom>
              <a:avLst/>
              <a:gdLst>
                <a:gd name="T0" fmla="*/ 1040 w 1104"/>
                <a:gd name="T1" fmla="*/ 3 h 1104"/>
                <a:gd name="T2" fmla="*/ 800 w 1104"/>
                <a:gd name="T3" fmla="*/ 51 h 1104"/>
                <a:gd name="T4" fmla="*/ 817 w 1104"/>
                <a:gd name="T5" fmla="*/ 333 h 1104"/>
                <a:gd name="T6" fmla="*/ 1001 w 1104"/>
                <a:gd name="T7" fmla="*/ 207 h 1104"/>
                <a:gd name="T8" fmla="*/ 1048 w 1104"/>
                <a:gd name="T9" fmla="*/ 372 h 1104"/>
                <a:gd name="T10" fmla="*/ 695 w 1104"/>
                <a:gd name="T11" fmla="*/ 383 h 1104"/>
                <a:gd name="T12" fmla="*/ 673 w 1104"/>
                <a:gd name="T13" fmla="*/ 372 h 1104"/>
                <a:gd name="T14" fmla="*/ 670 w 1104"/>
                <a:gd name="T15" fmla="*/ 20 h 1104"/>
                <a:gd name="T16" fmla="*/ 689 w 1104"/>
                <a:gd name="T17" fmla="*/ 1 h 1104"/>
                <a:gd name="T18" fmla="*/ 332 w 1104"/>
                <a:gd name="T19" fmla="*/ 1063 h 1104"/>
                <a:gd name="T20" fmla="*/ 288 w 1104"/>
                <a:gd name="T21" fmla="*/ 1102 h 1104"/>
                <a:gd name="T22" fmla="*/ 239 w 1104"/>
                <a:gd name="T23" fmla="*/ 1093 h 1104"/>
                <a:gd name="T24" fmla="*/ 219 w 1104"/>
                <a:gd name="T25" fmla="*/ 1081 h 1104"/>
                <a:gd name="T26" fmla="*/ 201 w 1104"/>
                <a:gd name="T27" fmla="*/ 1093 h 1104"/>
                <a:gd name="T28" fmla="*/ 151 w 1104"/>
                <a:gd name="T29" fmla="*/ 1102 h 1104"/>
                <a:gd name="T30" fmla="*/ 107 w 1104"/>
                <a:gd name="T31" fmla="*/ 1063 h 1104"/>
                <a:gd name="T32" fmla="*/ 61 w 1104"/>
                <a:gd name="T33" fmla="*/ 690 h 1104"/>
                <a:gd name="T34" fmla="*/ 20 w 1104"/>
                <a:gd name="T35" fmla="*/ 650 h 1104"/>
                <a:gd name="T36" fmla="*/ 2 w 1104"/>
                <a:gd name="T37" fmla="*/ 471 h 1104"/>
                <a:gd name="T38" fmla="*/ 25 w 1104"/>
                <a:gd name="T39" fmla="*/ 331 h 1104"/>
                <a:gd name="T40" fmla="*/ 156 w 1104"/>
                <a:gd name="T41" fmla="*/ 300 h 1104"/>
                <a:gd name="T42" fmla="*/ 219 w 1104"/>
                <a:gd name="T43" fmla="*/ 380 h 1104"/>
                <a:gd name="T44" fmla="*/ 284 w 1104"/>
                <a:gd name="T45" fmla="*/ 300 h 1104"/>
                <a:gd name="T46" fmla="*/ 377 w 1104"/>
                <a:gd name="T47" fmla="*/ 318 h 1104"/>
                <a:gd name="T48" fmla="*/ 440 w 1104"/>
                <a:gd name="T49" fmla="*/ 392 h 1104"/>
                <a:gd name="T50" fmla="*/ 474 w 1104"/>
                <a:gd name="T51" fmla="*/ 405 h 1104"/>
                <a:gd name="T52" fmla="*/ 542 w 1104"/>
                <a:gd name="T53" fmla="*/ 354 h 1104"/>
                <a:gd name="T54" fmla="*/ 597 w 1104"/>
                <a:gd name="T55" fmla="*/ 353 h 1104"/>
                <a:gd name="T56" fmla="*/ 624 w 1104"/>
                <a:gd name="T57" fmla="*/ 402 h 1104"/>
                <a:gd name="T58" fmla="*/ 573 w 1104"/>
                <a:gd name="T59" fmla="*/ 461 h 1104"/>
                <a:gd name="T60" fmla="*/ 476 w 1104"/>
                <a:gd name="T61" fmla="*/ 521 h 1104"/>
                <a:gd name="T62" fmla="*/ 446 w 1104"/>
                <a:gd name="T63" fmla="*/ 525 h 1104"/>
                <a:gd name="T64" fmla="*/ 396 w 1104"/>
                <a:gd name="T65" fmla="*/ 493 h 1104"/>
                <a:gd name="T66" fmla="*/ 334 w 1104"/>
                <a:gd name="T67" fmla="*/ 1052 h 1104"/>
                <a:gd name="T68" fmla="*/ 257 w 1104"/>
                <a:gd name="T69" fmla="*/ 61 h 1104"/>
                <a:gd name="T70" fmla="*/ 297 w 1104"/>
                <a:gd name="T71" fmla="*/ 97 h 1104"/>
                <a:gd name="T72" fmla="*/ 312 w 1104"/>
                <a:gd name="T73" fmla="*/ 152 h 1104"/>
                <a:gd name="T74" fmla="*/ 300 w 1104"/>
                <a:gd name="T75" fmla="*/ 202 h 1104"/>
                <a:gd name="T76" fmla="*/ 261 w 1104"/>
                <a:gd name="T77" fmla="*/ 252 h 1104"/>
                <a:gd name="T78" fmla="*/ 217 w 1104"/>
                <a:gd name="T79" fmla="*/ 268 h 1104"/>
                <a:gd name="T80" fmla="*/ 166 w 1104"/>
                <a:gd name="T81" fmla="*/ 243 h 1104"/>
                <a:gd name="T82" fmla="*/ 134 w 1104"/>
                <a:gd name="T83" fmla="*/ 188 h 1104"/>
                <a:gd name="T84" fmla="*/ 129 w 1104"/>
                <a:gd name="T85" fmla="*/ 138 h 1104"/>
                <a:gd name="T86" fmla="*/ 150 w 1104"/>
                <a:gd name="T87" fmla="*/ 87 h 1104"/>
                <a:gd name="T88" fmla="*/ 195 w 1104"/>
                <a:gd name="T89" fmla="*/ 57 h 1104"/>
                <a:gd name="T90" fmla="*/ 817 w 1104"/>
                <a:gd name="T91" fmla="*/ 106 h 1104"/>
                <a:gd name="T92" fmla="*/ 791 w 1104"/>
                <a:gd name="T93" fmla="*/ 94 h 1104"/>
                <a:gd name="T94" fmla="*/ 769 w 1104"/>
                <a:gd name="T95" fmla="*/ 113 h 1104"/>
                <a:gd name="T96" fmla="*/ 784 w 1104"/>
                <a:gd name="T97" fmla="*/ 255 h 1104"/>
                <a:gd name="T98" fmla="*/ 821 w 1104"/>
                <a:gd name="T99" fmla="*/ 291 h 1104"/>
                <a:gd name="T100" fmla="*/ 875 w 1104"/>
                <a:gd name="T101" fmla="*/ 258 h 1104"/>
                <a:gd name="T102" fmla="*/ 1099 w 1104"/>
                <a:gd name="T103" fmla="*/ 50 h 1104"/>
                <a:gd name="T104" fmla="*/ 1097 w 1104"/>
                <a:gd name="T105" fmla="*/ 30 h 1104"/>
                <a:gd name="T106" fmla="*/ 1016 w 1104"/>
                <a:gd name="T107" fmla="*/ 75 h 1104"/>
                <a:gd name="T108" fmla="*/ 825 w 1104"/>
                <a:gd name="T109" fmla="*/ 14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04" h="1104">
                  <a:moveTo>
                    <a:pt x="695" y="0"/>
                  </a:moveTo>
                  <a:lnTo>
                    <a:pt x="1027" y="0"/>
                  </a:lnTo>
                  <a:lnTo>
                    <a:pt x="1027" y="0"/>
                  </a:lnTo>
                  <a:lnTo>
                    <a:pt x="1031" y="0"/>
                  </a:lnTo>
                  <a:lnTo>
                    <a:pt x="1035" y="2"/>
                  </a:lnTo>
                  <a:lnTo>
                    <a:pt x="1040" y="3"/>
                  </a:lnTo>
                  <a:lnTo>
                    <a:pt x="1043" y="6"/>
                  </a:lnTo>
                  <a:lnTo>
                    <a:pt x="1043" y="6"/>
                  </a:lnTo>
                  <a:lnTo>
                    <a:pt x="1008" y="29"/>
                  </a:lnTo>
                  <a:lnTo>
                    <a:pt x="973" y="51"/>
                  </a:lnTo>
                  <a:lnTo>
                    <a:pt x="800" y="51"/>
                  </a:lnTo>
                  <a:lnTo>
                    <a:pt x="800" y="51"/>
                  </a:lnTo>
                  <a:lnTo>
                    <a:pt x="791" y="51"/>
                  </a:lnTo>
                  <a:lnTo>
                    <a:pt x="721" y="51"/>
                  </a:lnTo>
                  <a:lnTo>
                    <a:pt x="721" y="332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17" y="333"/>
                  </a:lnTo>
                  <a:lnTo>
                    <a:pt x="825" y="334"/>
                  </a:lnTo>
                  <a:lnTo>
                    <a:pt x="833" y="334"/>
                  </a:lnTo>
                  <a:lnTo>
                    <a:pt x="841" y="332"/>
                  </a:lnTo>
                  <a:lnTo>
                    <a:pt x="1001" y="332"/>
                  </a:lnTo>
                  <a:lnTo>
                    <a:pt x="1001" y="207"/>
                  </a:lnTo>
                  <a:lnTo>
                    <a:pt x="1001" y="207"/>
                  </a:lnTo>
                  <a:lnTo>
                    <a:pt x="1053" y="156"/>
                  </a:lnTo>
                  <a:lnTo>
                    <a:pt x="1053" y="357"/>
                  </a:lnTo>
                  <a:lnTo>
                    <a:pt x="1053" y="357"/>
                  </a:lnTo>
                  <a:lnTo>
                    <a:pt x="1053" y="363"/>
                  </a:lnTo>
                  <a:lnTo>
                    <a:pt x="1050" y="367"/>
                  </a:lnTo>
                  <a:lnTo>
                    <a:pt x="1048" y="372"/>
                  </a:lnTo>
                  <a:lnTo>
                    <a:pt x="1045" y="376"/>
                  </a:lnTo>
                  <a:lnTo>
                    <a:pt x="1041" y="379"/>
                  </a:lnTo>
                  <a:lnTo>
                    <a:pt x="1036" y="381"/>
                  </a:lnTo>
                  <a:lnTo>
                    <a:pt x="1032" y="382"/>
                  </a:lnTo>
                  <a:lnTo>
                    <a:pt x="1027" y="383"/>
                  </a:lnTo>
                  <a:lnTo>
                    <a:pt x="695" y="383"/>
                  </a:lnTo>
                  <a:lnTo>
                    <a:pt x="695" y="383"/>
                  </a:lnTo>
                  <a:lnTo>
                    <a:pt x="689" y="382"/>
                  </a:lnTo>
                  <a:lnTo>
                    <a:pt x="685" y="381"/>
                  </a:lnTo>
                  <a:lnTo>
                    <a:pt x="681" y="379"/>
                  </a:lnTo>
                  <a:lnTo>
                    <a:pt x="676" y="376"/>
                  </a:lnTo>
                  <a:lnTo>
                    <a:pt x="673" y="372"/>
                  </a:lnTo>
                  <a:lnTo>
                    <a:pt x="671" y="367"/>
                  </a:lnTo>
                  <a:lnTo>
                    <a:pt x="670" y="363"/>
                  </a:lnTo>
                  <a:lnTo>
                    <a:pt x="669" y="357"/>
                  </a:lnTo>
                  <a:lnTo>
                    <a:pt x="669" y="25"/>
                  </a:lnTo>
                  <a:lnTo>
                    <a:pt x="669" y="25"/>
                  </a:lnTo>
                  <a:lnTo>
                    <a:pt x="670" y="20"/>
                  </a:lnTo>
                  <a:lnTo>
                    <a:pt x="671" y="16"/>
                  </a:lnTo>
                  <a:lnTo>
                    <a:pt x="673" y="11"/>
                  </a:lnTo>
                  <a:lnTo>
                    <a:pt x="676" y="7"/>
                  </a:lnTo>
                  <a:lnTo>
                    <a:pt x="681" y="4"/>
                  </a:lnTo>
                  <a:lnTo>
                    <a:pt x="685" y="2"/>
                  </a:lnTo>
                  <a:lnTo>
                    <a:pt x="689" y="1"/>
                  </a:lnTo>
                  <a:lnTo>
                    <a:pt x="695" y="0"/>
                  </a:lnTo>
                  <a:lnTo>
                    <a:pt x="695" y="0"/>
                  </a:lnTo>
                  <a:close/>
                  <a:moveTo>
                    <a:pt x="334" y="1052"/>
                  </a:moveTo>
                  <a:lnTo>
                    <a:pt x="334" y="1052"/>
                  </a:lnTo>
                  <a:lnTo>
                    <a:pt x="334" y="1057"/>
                  </a:lnTo>
                  <a:lnTo>
                    <a:pt x="332" y="1063"/>
                  </a:lnTo>
                  <a:lnTo>
                    <a:pt x="328" y="1072"/>
                  </a:lnTo>
                  <a:lnTo>
                    <a:pt x="323" y="1081"/>
                  </a:lnTo>
                  <a:lnTo>
                    <a:pt x="315" y="1088"/>
                  </a:lnTo>
                  <a:lnTo>
                    <a:pt x="307" y="1095"/>
                  </a:lnTo>
                  <a:lnTo>
                    <a:pt x="298" y="1099"/>
                  </a:lnTo>
                  <a:lnTo>
                    <a:pt x="288" y="1102"/>
                  </a:lnTo>
                  <a:lnTo>
                    <a:pt x="278" y="1104"/>
                  </a:lnTo>
                  <a:lnTo>
                    <a:pt x="278" y="1104"/>
                  </a:lnTo>
                  <a:lnTo>
                    <a:pt x="265" y="1102"/>
                  </a:lnTo>
                  <a:lnTo>
                    <a:pt x="251" y="1098"/>
                  </a:lnTo>
                  <a:lnTo>
                    <a:pt x="244" y="1096"/>
                  </a:lnTo>
                  <a:lnTo>
                    <a:pt x="239" y="1093"/>
                  </a:lnTo>
                  <a:lnTo>
                    <a:pt x="233" y="1090"/>
                  </a:lnTo>
                  <a:lnTo>
                    <a:pt x="229" y="1085"/>
                  </a:lnTo>
                  <a:lnTo>
                    <a:pt x="229" y="1085"/>
                  </a:lnTo>
                  <a:lnTo>
                    <a:pt x="228" y="1083"/>
                  </a:lnTo>
                  <a:lnTo>
                    <a:pt x="225" y="1082"/>
                  </a:lnTo>
                  <a:lnTo>
                    <a:pt x="219" y="1081"/>
                  </a:lnTo>
                  <a:lnTo>
                    <a:pt x="215" y="1082"/>
                  </a:lnTo>
                  <a:lnTo>
                    <a:pt x="212" y="1083"/>
                  </a:lnTo>
                  <a:lnTo>
                    <a:pt x="210" y="1085"/>
                  </a:lnTo>
                  <a:lnTo>
                    <a:pt x="210" y="1085"/>
                  </a:lnTo>
                  <a:lnTo>
                    <a:pt x="206" y="1090"/>
                  </a:lnTo>
                  <a:lnTo>
                    <a:pt x="201" y="1093"/>
                  </a:lnTo>
                  <a:lnTo>
                    <a:pt x="196" y="1096"/>
                  </a:lnTo>
                  <a:lnTo>
                    <a:pt x="189" y="1098"/>
                  </a:lnTo>
                  <a:lnTo>
                    <a:pt x="175" y="1102"/>
                  </a:lnTo>
                  <a:lnTo>
                    <a:pt x="161" y="1104"/>
                  </a:lnTo>
                  <a:lnTo>
                    <a:pt x="161" y="1104"/>
                  </a:lnTo>
                  <a:lnTo>
                    <a:pt x="151" y="1102"/>
                  </a:lnTo>
                  <a:lnTo>
                    <a:pt x="142" y="1099"/>
                  </a:lnTo>
                  <a:lnTo>
                    <a:pt x="133" y="1095"/>
                  </a:lnTo>
                  <a:lnTo>
                    <a:pt x="124" y="1088"/>
                  </a:lnTo>
                  <a:lnTo>
                    <a:pt x="117" y="1081"/>
                  </a:lnTo>
                  <a:lnTo>
                    <a:pt x="111" y="1072"/>
                  </a:lnTo>
                  <a:lnTo>
                    <a:pt x="107" y="1063"/>
                  </a:lnTo>
                  <a:lnTo>
                    <a:pt x="105" y="1052"/>
                  </a:lnTo>
                  <a:lnTo>
                    <a:pt x="94" y="696"/>
                  </a:lnTo>
                  <a:lnTo>
                    <a:pt x="80" y="695"/>
                  </a:lnTo>
                  <a:lnTo>
                    <a:pt x="80" y="695"/>
                  </a:lnTo>
                  <a:lnTo>
                    <a:pt x="71" y="693"/>
                  </a:lnTo>
                  <a:lnTo>
                    <a:pt x="61" y="690"/>
                  </a:lnTo>
                  <a:lnTo>
                    <a:pt x="51" y="685"/>
                  </a:lnTo>
                  <a:lnTo>
                    <a:pt x="42" y="680"/>
                  </a:lnTo>
                  <a:lnTo>
                    <a:pt x="34" y="674"/>
                  </a:lnTo>
                  <a:lnTo>
                    <a:pt x="27" y="667"/>
                  </a:lnTo>
                  <a:lnTo>
                    <a:pt x="23" y="658"/>
                  </a:lnTo>
                  <a:lnTo>
                    <a:pt x="20" y="650"/>
                  </a:lnTo>
                  <a:lnTo>
                    <a:pt x="20" y="650"/>
                  </a:lnTo>
                  <a:lnTo>
                    <a:pt x="10" y="600"/>
                  </a:lnTo>
                  <a:lnTo>
                    <a:pt x="5" y="561"/>
                  </a:lnTo>
                  <a:lnTo>
                    <a:pt x="2" y="529"/>
                  </a:lnTo>
                  <a:lnTo>
                    <a:pt x="0" y="500"/>
                  </a:lnTo>
                  <a:lnTo>
                    <a:pt x="2" y="471"/>
                  </a:lnTo>
                  <a:lnTo>
                    <a:pt x="6" y="438"/>
                  </a:lnTo>
                  <a:lnTo>
                    <a:pt x="18" y="346"/>
                  </a:lnTo>
                  <a:lnTo>
                    <a:pt x="18" y="346"/>
                  </a:lnTo>
                  <a:lnTo>
                    <a:pt x="19" y="341"/>
                  </a:lnTo>
                  <a:lnTo>
                    <a:pt x="22" y="336"/>
                  </a:lnTo>
                  <a:lnTo>
                    <a:pt x="25" y="331"/>
                  </a:lnTo>
                  <a:lnTo>
                    <a:pt x="30" y="325"/>
                  </a:lnTo>
                  <a:lnTo>
                    <a:pt x="35" y="321"/>
                  </a:lnTo>
                  <a:lnTo>
                    <a:pt x="41" y="317"/>
                  </a:lnTo>
                  <a:lnTo>
                    <a:pt x="48" y="313"/>
                  </a:lnTo>
                  <a:lnTo>
                    <a:pt x="57" y="312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60" y="300"/>
                  </a:lnTo>
                  <a:lnTo>
                    <a:pt x="164" y="301"/>
                  </a:lnTo>
                  <a:lnTo>
                    <a:pt x="168" y="304"/>
                  </a:lnTo>
                  <a:lnTo>
                    <a:pt x="171" y="307"/>
                  </a:lnTo>
                  <a:lnTo>
                    <a:pt x="219" y="380"/>
                  </a:lnTo>
                  <a:lnTo>
                    <a:pt x="269" y="307"/>
                  </a:lnTo>
                  <a:lnTo>
                    <a:pt x="269" y="307"/>
                  </a:lnTo>
                  <a:lnTo>
                    <a:pt x="271" y="304"/>
                  </a:lnTo>
                  <a:lnTo>
                    <a:pt x="275" y="301"/>
                  </a:lnTo>
                  <a:lnTo>
                    <a:pt x="280" y="300"/>
                  </a:lnTo>
                  <a:lnTo>
                    <a:pt x="284" y="300"/>
                  </a:lnTo>
                  <a:lnTo>
                    <a:pt x="340" y="307"/>
                  </a:lnTo>
                  <a:lnTo>
                    <a:pt x="340" y="307"/>
                  </a:lnTo>
                  <a:lnTo>
                    <a:pt x="358" y="310"/>
                  </a:lnTo>
                  <a:lnTo>
                    <a:pt x="366" y="312"/>
                  </a:lnTo>
                  <a:lnTo>
                    <a:pt x="371" y="314"/>
                  </a:lnTo>
                  <a:lnTo>
                    <a:pt x="377" y="318"/>
                  </a:lnTo>
                  <a:lnTo>
                    <a:pt x="381" y="321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417" y="364"/>
                  </a:lnTo>
                  <a:lnTo>
                    <a:pt x="440" y="392"/>
                  </a:lnTo>
                  <a:lnTo>
                    <a:pt x="440" y="392"/>
                  </a:lnTo>
                  <a:lnTo>
                    <a:pt x="451" y="403"/>
                  </a:lnTo>
                  <a:lnTo>
                    <a:pt x="451" y="403"/>
                  </a:lnTo>
                  <a:lnTo>
                    <a:pt x="456" y="406"/>
                  </a:lnTo>
                  <a:lnTo>
                    <a:pt x="462" y="408"/>
                  </a:lnTo>
                  <a:lnTo>
                    <a:pt x="467" y="407"/>
                  </a:lnTo>
                  <a:lnTo>
                    <a:pt x="474" y="405"/>
                  </a:lnTo>
                  <a:lnTo>
                    <a:pt x="474" y="405"/>
                  </a:lnTo>
                  <a:lnTo>
                    <a:pt x="482" y="398"/>
                  </a:lnTo>
                  <a:lnTo>
                    <a:pt x="482" y="398"/>
                  </a:lnTo>
                  <a:lnTo>
                    <a:pt x="511" y="378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51" y="349"/>
                  </a:lnTo>
                  <a:lnTo>
                    <a:pt x="561" y="346"/>
                  </a:lnTo>
                  <a:lnTo>
                    <a:pt x="571" y="345"/>
                  </a:lnTo>
                  <a:lnTo>
                    <a:pt x="579" y="346"/>
                  </a:lnTo>
                  <a:lnTo>
                    <a:pt x="589" y="349"/>
                  </a:lnTo>
                  <a:lnTo>
                    <a:pt x="597" y="353"/>
                  </a:lnTo>
                  <a:lnTo>
                    <a:pt x="604" y="360"/>
                  </a:lnTo>
                  <a:lnTo>
                    <a:pt x="612" y="366"/>
                  </a:lnTo>
                  <a:lnTo>
                    <a:pt x="616" y="375"/>
                  </a:lnTo>
                  <a:lnTo>
                    <a:pt x="620" y="383"/>
                  </a:lnTo>
                  <a:lnTo>
                    <a:pt x="623" y="392"/>
                  </a:lnTo>
                  <a:lnTo>
                    <a:pt x="624" y="402"/>
                  </a:lnTo>
                  <a:lnTo>
                    <a:pt x="623" y="410"/>
                  </a:lnTo>
                  <a:lnTo>
                    <a:pt x="619" y="420"/>
                  </a:lnTo>
                  <a:lnTo>
                    <a:pt x="613" y="429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573" y="461"/>
                  </a:lnTo>
                  <a:lnTo>
                    <a:pt x="542" y="484"/>
                  </a:lnTo>
                  <a:lnTo>
                    <a:pt x="542" y="484"/>
                  </a:lnTo>
                  <a:lnTo>
                    <a:pt x="522" y="495"/>
                  </a:lnTo>
                  <a:lnTo>
                    <a:pt x="505" y="506"/>
                  </a:lnTo>
                  <a:lnTo>
                    <a:pt x="490" y="515"/>
                  </a:lnTo>
                  <a:lnTo>
                    <a:pt x="476" y="521"/>
                  </a:lnTo>
                  <a:lnTo>
                    <a:pt x="476" y="521"/>
                  </a:lnTo>
                  <a:lnTo>
                    <a:pt x="470" y="524"/>
                  </a:lnTo>
                  <a:lnTo>
                    <a:pt x="464" y="525"/>
                  </a:lnTo>
                  <a:lnTo>
                    <a:pt x="458" y="526"/>
                  </a:lnTo>
                  <a:lnTo>
                    <a:pt x="452" y="526"/>
                  </a:lnTo>
                  <a:lnTo>
                    <a:pt x="446" y="525"/>
                  </a:lnTo>
                  <a:lnTo>
                    <a:pt x="439" y="524"/>
                  </a:lnTo>
                  <a:lnTo>
                    <a:pt x="433" y="520"/>
                  </a:lnTo>
                  <a:lnTo>
                    <a:pt x="427" y="517"/>
                  </a:lnTo>
                  <a:lnTo>
                    <a:pt x="427" y="517"/>
                  </a:lnTo>
                  <a:lnTo>
                    <a:pt x="411" y="506"/>
                  </a:lnTo>
                  <a:lnTo>
                    <a:pt x="396" y="493"/>
                  </a:lnTo>
                  <a:lnTo>
                    <a:pt x="380" y="478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52" y="447"/>
                  </a:lnTo>
                  <a:lnTo>
                    <a:pt x="334" y="1052"/>
                  </a:lnTo>
                  <a:lnTo>
                    <a:pt x="334" y="1052"/>
                  </a:lnTo>
                  <a:close/>
                  <a:moveTo>
                    <a:pt x="221" y="52"/>
                  </a:moveTo>
                  <a:lnTo>
                    <a:pt x="221" y="52"/>
                  </a:lnTo>
                  <a:lnTo>
                    <a:pt x="231" y="53"/>
                  </a:lnTo>
                  <a:lnTo>
                    <a:pt x="240" y="55"/>
                  </a:lnTo>
                  <a:lnTo>
                    <a:pt x="248" y="58"/>
                  </a:lnTo>
                  <a:lnTo>
                    <a:pt x="257" y="61"/>
                  </a:lnTo>
                  <a:lnTo>
                    <a:pt x="266" y="65"/>
                  </a:lnTo>
                  <a:lnTo>
                    <a:pt x="273" y="70"/>
                  </a:lnTo>
                  <a:lnTo>
                    <a:pt x="280" y="76"/>
                  </a:lnTo>
                  <a:lnTo>
                    <a:pt x="286" y="83"/>
                  </a:lnTo>
                  <a:lnTo>
                    <a:pt x="292" y="89"/>
                  </a:lnTo>
                  <a:lnTo>
                    <a:pt x="297" y="97"/>
                  </a:lnTo>
                  <a:lnTo>
                    <a:pt x="301" y="105"/>
                  </a:lnTo>
                  <a:lnTo>
                    <a:pt x="306" y="114"/>
                  </a:lnTo>
                  <a:lnTo>
                    <a:pt x="309" y="122"/>
                  </a:lnTo>
                  <a:lnTo>
                    <a:pt x="310" y="132"/>
                  </a:lnTo>
                  <a:lnTo>
                    <a:pt x="312" y="141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11" y="161"/>
                  </a:lnTo>
                  <a:lnTo>
                    <a:pt x="310" y="172"/>
                  </a:lnTo>
                  <a:lnTo>
                    <a:pt x="308" y="182"/>
                  </a:lnTo>
                  <a:lnTo>
                    <a:pt x="303" y="193"/>
                  </a:lnTo>
                  <a:lnTo>
                    <a:pt x="300" y="202"/>
                  </a:lnTo>
                  <a:lnTo>
                    <a:pt x="295" y="212"/>
                  </a:lnTo>
                  <a:lnTo>
                    <a:pt x="289" y="221"/>
                  </a:lnTo>
                  <a:lnTo>
                    <a:pt x="284" y="230"/>
                  </a:lnTo>
                  <a:lnTo>
                    <a:pt x="276" y="238"/>
                  </a:lnTo>
                  <a:lnTo>
                    <a:pt x="270" y="245"/>
                  </a:lnTo>
                  <a:lnTo>
                    <a:pt x="261" y="252"/>
                  </a:lnTo>
                  <a:lnTo>
                    <a:pt x="254" y="257"/>
                  </a:lnTo>
                  <a:lnTo>
                    <a:pt x="245" y="262"/>
                  </a:lnTo>
                  <a:lnTo>
                    <a:pt x="237" y="265"/>
                  </a:lnTo>
                  <a:lnTo>
                    <a:pt x="227" y="267"/>
                  </a:lnTo>
                  <a:lnTo>
                    <a:pt x="217" y="268"/>
                  </a:lnTo>
                  <a:lnTo>
                    <a:pt x="217" y="268"/>
                  </a:lnTo>
                  <a:lnTo>
                    <a:pt x="209" y="267"/>
                  </a:lnTo>
                  <a:lnTo>
                    <a:pt x="199" y="265"/>
                  </a:lnTo>
                  <a:lnTo>
                    <a:pt x="190" y="260"/>
                  </a:lnTo>
                  <a:lnTo>
                    <a:pt x="182" y="256"/>
                  </a:lnTo>
                  <a:lnTo>
                    <a:pt x="174" y="250"/>
                  </a:lnTo>
                  <a:lnTo>
                    <a:pt x="166" y="243"/>
                  </a:lnTo>
                  <a:lnTo>
                    <a:pt x="160" y="236"/>
                  </a:lnTo>
                  <a:lnTo>
                    <a:pt x="154" y="227"/>
                  </a:lnTo>
                  <a:lnTo>
                    <a:pt x="147" y="218"/>
                  </a:lnTo>
                  <a:lnTo>
                    <a:pt x="143" y="209"/>
                  </a:lnTo>
                  <a:lnTo>
                    <a:pt x="137" y="199"/>
                  </a:lnTo>
                  <a:lnTo>
                    <a:pt x="134" y="188"/>
                  </a:lnTo>
                  <a:lnTo>
                    <a:pt x="131" y="179"/>
                  </a:lnTo>
                  <a:lnTo>
                    <a:pt x="129" y="168"/>
                  </a:lnTo>
                  <a:lnTo>
                    <a:pt x="128" y="158"/>
                  </a:lnTo>
                  <a:lnTo>
                    <a:pt x="128" y="147"/>
                  </a:lnTo>
                  <a:lnTo>
                    <a:pt x="128" y="147"/>
                  </a:lnTo>
                  <a:lnTo>
                    <a:pt x="129" y="138"/>
                  </a:lnTo>
                  <a:lnTo>
                    <a:pt x="130" y="128"/>
                  </a:lnTo>
                  <a:lnTo>
                    <a:pt x="132" y="119"/>
                  </a:lnTo>
                  <a:lnTo>
                    <a:pt x="135" y="110"/>
                  </a:lnTo>
                  <a:lnTo>
                    <a:pt x="140" y="102"/>
                  </a:lnTo>
                  <a:lnTo>
                    <a:pt x="144" y="93"/>
                  </a:lnTo>
                  <a:lnTo>
                    <a:pt x="150" y="87"/>
                  </a:lnTo>
                  <a:lnTo>
                    <a:pt x="156" y="79"/>
                  </a:lnTo>
                  <a:lnTo>
                    <a:pt x="162" y="74"/>
                  </a:lnTo>
                  <a:lnTo>
                    <a:pt x="170" y="69"/>
                  </a:lnTo>
                  <a:lnTo>
                    <a:pt x="177" y="63"/>
                  </a:lnTo>
                  <a:lnTo>
                    <a:pt x="186" y="60"/>
                  </a:lnTo>
                  <a:lnTo>
                    <a:pt x="195" y="57"/>
                  </a:lnTo>
                  <a:lnTo>
                    <a:pt x="203" y="55"/>
                  </a:lnTo>
                  <a:lnTo>
                    <a:pt x="212" y="52"/>
                  </a:lnTo>
                  <a:lnTo>
                    <a:pt x="221" y="52"/>
                  </a:lnTo>
                  <a:lnTo>
                    <a:pt x="221" y="52"/>
                  </a:lnTo>
                  <a:close/>
                  <a:moveTo>
                    <a:pt x="817" y="106"/>
                  </a:moveTo>
                  <a:lnTo>
                    <a:pt x="817" y="106"/>
                  </a:lnTo>
                  <a:lnTo>
                    <a:pt x="814" y="103"/>
                  </a:lnTo>
                  <a:lnTo>
                    <a:pt x="812" y="101"/>
                  </a:lnTo>
                  <a:lnTo>
                    <a:pt x="810" y="98"/>
                  </a:lnTo>
                  <a:lnTo>
                    <a:pt x="807" y="97"/>
                  </a:lnTo>
                  <a:lnTo>
                    <a:pt x="799" y="94"/>
                  </a:lnTo>
                  <a:lnTo>
                    <a:pt x="791" y="94"/>
                  </a:lnTo>
                  <a:lnTo>
                    <a:pt x="783" y="97"/>
                  </a:lnTo>
                  <a:lnTo>
                    <a:pt x="776" y="100"/>
                  </a:lnTo>
                  <a:lnTo>
                    <a:pt x="773" y="102"/>
                  </a:lnTo>
                  <a:lnTo>
                    <a:pt x="771" y="105"/>
                  </a:lnTo>
                  <a:lnTo>
                    <a:pt x="770" y="108"/>
                  </a:lnTo>
                  <a:lnTo>
                    <a:pt x="769" y="113"/>
                  </a:lnTo>
                  <a:lnTo>
                    <a:pt x="769" y="113"/>
                  </a:lnTo>
                  <a:lnTo>
                    <a:pt x="770" y="154"/>
                  </a:lnTo>
                  <a:lnTo>
                    <a:pt x="773" y="186"/>
                  </a:lnTo>
                  <a:lnTo>
                    <a:pt x="778" y="218"/>
                  </a:lnTo>
                  <a:lnTo>
                    <a:pt x="784" y="255"/>
                  </a:lnTo>
                  <a:lnTo>
                    <a:pt x="784" y="255"/>
                  </a:lnTo>
                  <a:lnTo>
                    <a:pt x="787" y="263"/>
                  </a:lnTo>
                  <a:lnTo>
                    <a:pt x="792" y="270"/>
                  </a:lnTo>
                  <a:lnTo>
                    <a:pt x="797" y="278"/>
                  </a:lnTo>
                  <a:lnTo>
                    <a:pt x="805" y="283"/>
                  </a:lnTo>
                  <a:lnTo>
                    <a:pt x="812" y="287"/>
                  </a:lnTo>
                  <a:lnTo>
                    <a:pt x="821" y="291"/>
                  </a:lnTo>
                  <a:lnTo>
                    <a:pt x="824" y="291"/>
                  </a:lnTo>
                  <a:lnTo>
                    <a:pt x="828" y="291"/>
                  </a:lnTo>
                  <a:lnTo>
                    <a:pt x="832" y="290"/>
                  </a:lnTo>
                  <a:lnTo>
                    <a:pt x="835" y="287"/>
                  </a:lnTo>
                  <a:lnTo>
                    <a:pt x="835" y="287"/>
                  </a:lnTo>
                  <a:lnTo>
                    <a:pt x="875" y="258"/>
                  </a:lnTo>
                  <a:lnTo>
                    <a:pt x="910" y="230"/>
                  </a:lnTo>
                  <a:lnTo>
                    <a:pt x="942" y="202"/>
                  </a:lnTo>
                  <a:lnTo>
                    <a:pt x="972" y="175"/>
                  </a:lnTo>
                  <a:lnTo>
                    <a:pt x="1001" y="146"/>
                  </a:lnTo>
                  <a:lnTo>
                    <a:pt x="1031" y="117"/>
                  </a:lnTo>
                  <a:lnTo>
                    <a:pt x="1099" y="50"/>
                  </a:lnTo>
                  <a:lnTo>
                    <a:pt x="1099" y="50"/>
                  </a:lnTo>
                  <a:lnTo>
                    <a:pt x="1103" y="45"/>
                  </a:lnTo>
                  <a:lnTo>
                    <a:pt x="1104" y="39"/>
                  </a:lnTo>
                  <a:lnTo>
                    <a:pt x="1103" y="35"/>
                  </a:lnTo>
                  <a:lnTo>
                    <a:pt x="1101" y="32"/>
                  </a:lnTo>
                  <a:lnTo>
                    <a:pt x="1097" y="30"/>
                  </a:lnTo>
                  <a:lnTo>
                    <a:pt x="1093" y="29"/>
                  </a:lnTo>
                  <a:lnTo>
                    <a:pt x="1087" y="29"/>
                  </a:lnTo>
                  <a:lnTo>
                    <a:pt x="1082" y="32"/>
                  </a:lnTo>
                  <a:lnTo>
                    <a:pt x="1082" y="32"/>
                  </a:lnTo>
                  <a:lnTo>
                    <a:pt x="1047" y="55"/>
                  </a:lnTo>
                  <a:lnTo>
                    <a:pt x="1016" y="75"/>
                  </a:lnTo>
                  <a:lnTo>
                    <a:pt x="960" y="110"/>
                  </a:lnTo>
                  <a:lnTo>
                    <a:pt x="905" y="142"/>
                  </a:lnTo>
                  <a:lnTo>
                    <a:pt x="841" y="181"/>
                  </a:lnTo>
                  <a:lnTo>
                    <a:pt x="841" y="181"/>
                  </a:lnTo>
                  <a:lnTo>
                    <a:pt x="832" y="160"/>
                  </a:lnTo>
                  <a:lnTo>
                    <a:pt x="825" y="142"/>
                  </a:lnTo>
                  <a:lnTo>
                    <a:pt x="817" y="106"/>
                  </a:lnTo>
                  <a:lnTo>
                    <a:pt x="817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Freeform: Shape 22"/>
            <p:cNvSpPr/>
            <p:nvPr/>
          </p:nvSpPr>
          <p:spPr bwMode="auto">
            <a:xfrm>
              <a:off x="8308843" y="4139524"/>
              <a:ext cx="547015" cy="547015"/>
            </a:xfrm>
            <a:custGeom>
              <a:avLst/>
              <a:gdLst>
                <a:gd name="T0" fmla="*/ 497 w 1104"/>
                <a:gd name="T1" fmla="*/ 19 h 1104"/>
                <a:gd name="T2" fmla="*/ 458 w 1104"/>
                <a:gd name="T3" fmla="*/ 82 h 1104"/>
                <a:gd name="T4" fmla="*/ 469 w 1104"/>
                <a:gd name="T5" fmla="*/ 155 h 1104"/>
                <a:gd name="T6" fmla="*/ 526 w 1104"/>
                <a:gd name="T7" fmla="*/ 217 h 1104"/>
                <a:gd name="T8" fmla="*/ 591 w 1104"/>
                <a:gd name="T9" fmla="*/ 212 h 1104"/>
                <a:gd name="T10" fmla="*/ 640 w 1104"/>
                <a:gd name="T11" fmla="*/ 141 h 1104"/>
                <a:gd name="T12" fmla="*/ 642 w 1104"/>
                <a:gd name="T13" fmla="*/ 69 h 1104"/>
                <a:gd name="T14" fmla="*/ 596 w 1104"/>
                <a:gd name="T15" fmla="*/ 11 h 1104"/>
                <a:gd name="T16" fmla="*/ 615 w 1104"/>
                <a:gd name="T17" fmla="*/ 264 h 1104"/>
                <a:gd name="T18" fmla="*/ 708 w 1104"/>
                <a:gd name="T19" fmla="*/ 272 h 1104"/>
                <a:gd name="T20" fmla="*/ 741 w 1104"/>
                <a:gd name="T21" fmla="*/ 304 h 1104"/>
                <a:gd name="T22" fmla="*/ 749 w 1104"/>
                <a:gd name="T23" fmla="*/ 469 h 1104"/>
                <a:gd name="T24" fmla="*/ 371 w 1104"/>
                <a:gd name="T25" fmla="*/ 478 h 1104"/>
                <a:gd name="T26" fmla="*/ 347 w 1104"/>
                <a:gd name="T27" fmla="*/ 447 h 1104"/>
                <a:gd name="T28" fmla="*/ 372 w 1104"/>
                <a:gd name="T29" fmla="*/ 289 h 1104"/>
                <a:gd name="T30" fmla="*/ 476 w 1104"/>
                <a:gd name="T31" fmla="*/ 257 h 1104"/>
                <a:gd name="T32" fmla="*/ 194 w 1104"/>
                <a:gd name="T33" fmla="*/ 557 h 1104"/>
                <a:gd name="T34" fmla="*/ 131 w 1104"/>
                <a:gd name="T35" fmla="*/ 594 h 1104"/>
                <a:gd name="T36" fmla="*/ 110 w 1104"/>
                <a:gd name="T37" fmla="*/ 658 h 1104"/>
                <a:gd name="T38" fmla="*/ 140 w 1104"/>
                <a:gd name="T39" fmla="*/ 740 h 1104"/>
                <a:gd name="T40" fmla="*/ 208 w 1104"/>
                <a:gd name="T41" fmla="*/ 779 h 1104"/>
                <a:gd name="T42" fmla="*/ 268 w 1104"/>
                <a:gd name="T43" fmla="*/ 746 h 1104"/>
                <a:gd name="T44" fmla="*/ 301 w 1104"/>
                <a:gd name="T45" fmla="*/ 665 h 1104"/>
                <a:gd name="T46" fmla="*/ 285 w 1104"/>
                <a:gd name="T47" fmla="*/ 599 h 1104"/>
                <a:gd name="T48" fmla="*/ 223 w 1104"/>
                <a:gd name="T49" fmla="*/ 558 h 1104"/>
                <a:gd name="T50" fmla="*/ 277 w 1104"/>
                <a:gd name="T51" fmla="*/ 814 h 1104"/>
                <a:gd name="T52" fmla="*/ 382 w 1104"/>
                <a:gd name="T53" fmla="*/ 840 h 1104"/>
                <a:gd name="T54" fmla="*/ 412 w 1104"/>
                <a:gd name="T55" fmla="*/ 1009 h 1104"/>
                <a:gd name="T56" fmla="*/ 400 w 1104"/>
                <a:gd name="T57" fmla="*/ 1097 h 1104"/>
                <a:gd name="T58" fmla="*/ 21 w 1104"/>
                <a:gd name="T59" fmla="*/ 1102 h 1104"/>
                <a:gd name="T60" fmla="*/ 1 w 1104"/>
                <a:gd name="T61" fmla="*/ 1054 h 1104"/>
                <a:gd name="T62" fmla="*/ 21 w 1104"/>
                <a:gd name="T63" fmla="*/ 851 h 1104"/>
                <a:gd name="T64" fmla="*/ 126 w 1104"/>
                <a:gd name="T65" fmla="*/ 813 h 1104"/>
                <a:gd name="T66" fmla="*/ 526 w 1104"/>
                <a:gd name="T67" fmla="*/ 557 h 1104"/>
                <a:gd name="T68" fmla="*/ 552 w 1104"/>
                <a:gd name="T69" fmla="*/ 531 h 1104"/>
                <a:gd name="T70" fmla="*/ 578 w 1104"/>
                <a:gd name="T71" fmla="*/ 551 h 1104"/>
                <a:gd name="T72" fmla="*/ 689 w 1104"/>
                <a:gd name="T73" fmla="*/ 738 h 1104"/>
                <a:gd name="T74" fmla="*/ 676 w 1104"/>
                <a:gd name="T75" fmla="*/ 768 h 1104"/>
                <a:gd name="T76" fmla="*/ 453 w 1104"/>
                <a:gd name="T77" fmla="*/ 767 h 1104"/>
                <a:gd name="T78" fmla="*/ 417 w 1104"/>
                <a:gd name="T79" fmla="*/ 757 h 1104"/>
                <a:gd name="T80" fmla="*/ 423 w 1104"/>
                <a:gd name="T81" fmla="*/ 725 h 1104"/>
                <a:gd name="T82" fmla="*/ 876 w 1104"/>
                <a:gd name="T83" fmla="*/ 559 h 1104"/>
                <a:gd name="T84" fmla="*/ 817 w 1104"/>
                <a:gd name="T85" fmla="*/ 602 h 1104"/>
                <a:gd name="T86" fmla="*/ 803 w 1104"/>
                <a:gd name="T87" fmla="*/ 669 h 1104"/>
                <a:gd name="T88" fmla="*/ 839 w 1104"/>
                <a:gd name="T89" fmla="*/ 748 h 1104"/>
                <a:gd name="T90" fmla="*/ 900 w 1104"/>
                <a:gd name="T91" fmla="*/ 779 h 1104"/>
                <a:gd name="T92" fmla="*/ 967 w 1104"/>
                <a:gd name="T93" fmla="*/ 738 h 1104"/>
                <a:gd name="T94" fmla="*/ 994 w 1104"/>
                <a:gd name="T95" fmla="*/ 655 h 1104"/>
                <a:gd name="T96" fmla="*/ 970 w 1104"/>
                <a:gd name="T97" fmla="*/ 591 h 1104"/>
                <a:gd name="T98" fmla="*/ 905 w 1104"/>
                <a:gd name="T99" fmla="*/ 557 h 1104"/>
                <a:gd name="T100" fmla="*/ 973 w 1104"/>
                <a:gd name="T101" fmla="*/ 813 h 1104"/>
                <a:gd name="T102" fmla="*/ 1078 w 1104"/>
                <a:gd name="T103" fmla="*/ 845 h 1104"/>
                <a:gd name="T104" fmla="*/ 1104 w 1104"/>
                <a:gd name="T105" fmla="*/ 1032 h 1104"/>
                <a:gd name="T106" fmla="*/ 1087 w 1104"/>
                <a:gd name="T107" fmla="*/ 1100 h 1104"/>
                <a:gd name="T108" fmla="*/ 708 w 1104"/>
                <a:gd name="T109" fmla="*/ 1100 h 1104"/>
                <a:gd name="T110" fmla="*/ 692 w 1104"/>
                <a:gd name="T111" fmla="*/ 1032 h 1104"/>
                <a:gd name="T112" fmla="*/ 717 w 1104"/>
                <a:gd name="T113" fmla="*/ 845 h 1104"/>
                <a:gd name="T114" fmla="*/ 822 w 1104"/>
                <a:gd name="T115" fmla="*/ 813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4" h="1104">
                  <a:moveTo>
                    <a:pt x="550" y="0"/>
                  </a:moveTo>
                  <a:lnTo>
                    <a:pt x="550" y="0"/>
                  </a:lnTo>
                  <a:lnTo>
                    <a:pt x="540" y="1"/>
                  </a:lnTo>
                  <a:lnTo>
                    <a:pt x="530" y="2"/>
                  </a:lnTo>
                  <a:lnTo>
                    <a:pt x="522" y="6"/>
                  </a:lnTo>
                  <a:lnTo>
                    <a:pt x="513" y="9"/>
                  </a:lnTo>
                  <a:lnTo>
                    <a:pt x="504" y="13"/>
                  </a:lnTo>
                  <a:lnTo>
                    <a:pt x="497" y="19"/>
                  </a:lnTo>
                  <a:lnTo>
                    <a:pt x="489" y="24"/>
                  </a:lnTo>
                  <a:lnTo>
                    <a:pt x="483" y="31"/>
                  </a:lnTo>
                  <a:lnTo>
                    <a:pt x="478" y="38"/>
                  </a:lnTo>
                  <a:lnTo>
                    <a:pt x="472" y="47"/>
                  </a:lnTo>
                  <a:lnTo>
                    <a:pt x="467" y="54"/>
                  </a:lnTo>
                  <a:lnTo>
                    <a:pt x="463" y="64"/>
                  </a:lnTo>
                  <a:lnTo>
                    <a:pt x="460" y="72"/>
                  </a:lnTo>
                  <a:lnTo>
                    <a:pt x="458" y="82"/>
                  </a:lnTo>
                  <a:lnTo>
                    <a:pt x="457" y="92"/>
                  </a:lnTo>
                  <a:lnTo>
                    <a:pt x="456" y="103"/>
                  </a:lnTo>
                  <a:lnTo>
                    <a:pt x="456" y="103"/>
                  </a:lnTo>
                  <a:lnTo>
                    <a:pt x="457" y="113"/>
                  </a:lnTo>
                  <a:lnTo>
                    <a:pt x="458" y="124"/>
                  </a:lnTo>
                  <a:lnTo>
                    <a:pt x="461" y="134"/>
                  </a:lnTo>
                  <a:lnTo>
                    <a:pt x="465" y="145"/>
                  </a:lnTo>
                  <a:lnTo>
                    <a:pt x="469" y="155"/>
                  </a:lnTo>
                  <a:lnTo>
                    <a:pt x="474" y="165"/>
                  </a:lnTo>
                  <a:lnTo>
                    <a:pt x="480" y="175"/>
                  </a:lnTo>
                  <a:lnTo>
                    <a:pt x="486" y="185"/>
                  </a:lnTo>
                  <a:lnTo>
                    <a:pt x="493" y="192"/>
                  </a:lnTo>
                  <a:lnTo>
                    <a:pt x="500" y="200"/>
                  </a:lnTo>
                  <a:lnTo>
                    <a:pt x="508" y="207"/>
                  </a:lnTo>
                  <a:lnTo>
                    <a:pt x="516" y="213"/>
                  </a:lnTo>
                  <a:lnTo>
                    <a:pt x="526" y="217"/>
                  </a:lnTo>
                  <a:lnTo>
                    <a:pt x="535" y="220"/>
                  </a:lnTo>
                  <a:lnTo>
                    <a:pt x="544" y="222"/>
                  </a:lnTo>
                  <a:lnTo>
                    <a:pt x="554" y="223"/>
                  </a:lnTo>
                  <a:lnTo>
                    <a:pt x="554" y="223"/>
                  </a:lnTo>
                  <a:lnTo>
                    <a:pt x="564" y="222"/>
                  </a:lnTo>
                  <a:lnTo>
                    <a:pt x="573" y="220"/>
                  </a:lnTo>
                  <a:lnTo>
                    <a:pt x="582" y="216"/>
                  </a:lnTo>
                  <a:lnTo>
                    <a:pt x="591" y="212"/>
                  </a:lnTo>
                  <a:lnTo>
                    <a:pt x="599" y="205"/>
                  </a:lnTo>
                  <a:lnTo>
                    <a:pt x="607" y="198"/>
                  </a:lnTo>
                  <a:lnTo>
                    <a:pt x="614" y="190"/>
                  </a:lnTo>
                  <a:lnTo>
                    <a:pt x="621" y="181"/>
                  </a:lnTo>
                  <a:lnTo>
                    <a:pt x="627" y="172"/>
                  </a:lnTo>
                  <a:lnTo>
                    <a:pt x="633" y="162"/>
                  </a:lnTo>
                  <a:lnTo>
                    <a:pt x="637" y="152"/>
                  </a:lnTo>
                  <a:lnTo>
                    <a:pt x="640" y="141"/>
                  </a:lnTo>
                  <a:lnTo>
                    <a:pt x="644" y="131"/>
                  </a:lnTo>
                  <a:lnTo>
                    <a:pt x="646" y="120"/>
                  </a:lnTo>
                  <a:lnTo>
                    <a:pt x="647" y="109"/>
                  </a:lnTo>
                  <a:lnTo>
                    <a:pt x="648" y="98"/>
                  </a:lnTo>
                  <a:lnTo>
                    <a:pt x="648" y="98"/>
                  </a:lnTo>
                  <a:lnTo>
                    <a:pt x="647" y="89"/>
                  </a:lnTo>
                  <a:lnTo>
                    <a:pt x="646" y="79"/>
                  </a:lnTo>
                  <a:lnTo>
                    <a:pt x="642" y="69"/>
                  </a:lnTo>
                  <a:lnTo>
                    <a:pt x="639" y="60"/>
                  </a:lnTo>
                  <a:lnTo>
                    <a:pt x="635" y="51"/>
                  </a:lnTo>
                  <a:lnTo>
                    <a:pt x="631" y="43"/>
                  </a:lnTo>
                  <a:lnTo>
                    <a:pt x="624" y="36"/>
                  </a:lnTo>
                  <a:lnTo>
                    <a:pt x="619" y="28"/>
                  </a:lnTo>
                  <a:lnTo>
                    <a:pt x="611" y="22"/>
                  </a:lnTo>
                  <a:lnTo>
                    <a:pt x="604" y="16"/>
                  </a:lnTo>
                  <a:lnTo>
                    <a:pt x="596" y="11"/>
                  </a:lnTo>
                  <a:lnTo>
                    <a:pt x="587" y="8"/>
                  </a:lnTo>
                  <a:lnTo>
                    <a:pt x="579" y="5"/>
                  </a:lnTo>
                  <a:lnTo>
                    <a:pt x="569" y="2"/>
                  </a:lnTo>
                  <a:lnTo>
                    <a:pt x="559" y="0"/>
                  </a:lnTo>
                  <a:lnTo>
                    <a:pt x="550" y="0"/>
                  </a:lnTo>
                  <a:lnTo>
                    <a:pt x="550" y="0"/>
                  </a:lnTo>
                  <a:close/>
                  <a:moveTo>
                    <a:pt x="552" y="354"/>
                  </a:moveTo>
                  <a:lnTo>
                    <a:pt x="615" y="264"/>
                  </a:lnTo>
                  <a:lnTo>
                    <a:pt x="615" y="264"/>
                  </a:lnTo>
                  <a:lnTo>
                    <a:pt x="619" y="261"/>
                  </a:lnTo>
                  <a:lnTo>
                    <a:pt x="623" y="258"/>
                  </a:lnTo>
                  <a:lnTo>
                    <a:pt x="627" y="257"/>
                  </a:lnTo>
                  <a:lnTo>
                    <a:pt x="632" y="257"/>
                  </a:lnTo>
                  <a:lnTo>
                    <a:pt x="700" y="270"/>
                  </a:lnTo>
                  <a:lnTo>
                    <a:pt x="700" y="270"/>
                  </a:lnTo>
                  <a:lnTo>
                    <a:pt x="708" y="272"/>
                  </a:lnTo>
                  <a:lnTo>
                    <a:pt x="716" y="275"/>
                  </a:lnTo>
                  <a:lnTo>
                    <a:pt x="722" y="279"/>
                  </a:lnTo>
                  <a:lnTo>
                    <a:pt x="728" y="284"/>
                  </a:lnTo>
                  <a:lnTo>
                    <a:pt x="732" y="289"/>
                  </a:lnTo>
                  <a:lnTo>
                    <a:pt x="736" y="295"/>
                  </a:lnTo>
                  <a:lnTo>
                    <a:pt x="738" y="300"/>
                  </a:lnTo>
                  <a:lnTo>
                    <a:pt x="741" y="304"/>
                  </a:lnTo>
                  <a:lnTo>
                    <a:pt x="741" y="304"/>
                  </a:lnTo>
                  <a:lnTo>
                    <a:pt x="751" y="387"/>
                  </a:lnTo>
                  <a:lnTo>
                    <a:pt x="755" y="419"/>
                  </a:lnTo>
                  <a:lnTo>
                    <a:pt x="757" y="447"/>
                  </a:lnTo>
                  <a:lnTo>
                    <a:pt x="757" y="447"/>
                  </a:lnTo>
                  <a:lnTo>
                    <a:pt x="757" y="453"/>
                  </a:lnTo>
                  <a:lnTo>
                    <a:pt x="756" y="458"/>
                  </a:lnTo>
                  <a:lnTo>
                    <a:pt x="752" y="465"/>
                  </a:lnTo>
                  <a:lnTo>
                    <a:pt x="749" y="469"/>
                  </a:lnTo>
                  <a:lnTo>
                    <a:pt x="749" y="469"/>
                  </a:lnTo>
                  <a:lnTo>
                    <a:pt x="744" y="474"/>
                  </a:lnTo>
                  <a:lnTo>
                    <a:pt x="738" y="477"/>
                  </a:lnTo>
                  <a:lnTo>
                    <a:pt x="733" y="478"/>
                  </a:lnTo>
                  <a:lnTo>
                    <a:pt x="727" y="479"/>
                  </a:lnTo>
                  <a:lnTo>
                    <a:pt x="377" y="479"/>
                  </a:lnTo>
                  <a:lnTo>
                    <a:pt x="377" y="479"/>
                  </a:lnTo>
                  <a:lnTo>
                    <a:pt x="371" y="478"/>
                  </a:lnTo>
                  <a:lnTo>
                    <a:pt x="365" y="477"/>
                  </a:lnTo>
                  <a:lnTo>
                    <a:pt x="360" y="474"/>
                  </a:lnTo>
                  <a:lnTo>
                    <a:pt x="355" y="469"/>
                  </a:lnTo>
                  <a:lnTo>
                    <a:pt x="355" y="469"/>
                  </a:lnTo>
                  <a:lnTo>
                    <a:pt x="351" y="465"/>
                  </a:lnTo>
                  <a:lnTo>
                    <a:pt x="348" y="458"/>
                  </a:lnTo>
                  <a:lnTo>
                    <a:pt x="347" y="453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9" y="419"/>
                  </a:lnTo>
                  <a:lnTo>
                    <a:pt x="352" y="387"/>
                  </a:lnTo>
                  <a:lnTo>
                    <a:pt x="363" y="304"/>
                  </a:lnTo>
                  <a:lnTo>
                    <a:pt x="363" y="304"/>
                  </a:lnTo>
                  <a:lnTo>
                    <a:pt x="365" y="300"/>
                  </a:lnTo>
                  <a:lnTo>
                    <a:pt x="368" y="295"/>
                  </a:lnTo>
                  <a:lnTo>
                    <a:pt x="372" y="289"/>
                  </a:lnTo>
                  <a:lnTo>
                    <a:pt x="376" y="284"/>
                  </a:lnTo>
                  <a:lnTo>
                    <a:pt x="382" y="279"/>
                  </a:lnTo>
                  <a:lnTo>
                    <a:pt x="388" y="275"/>
                  </a:lnTo>
                  <a:lnTo>
                    <a:pt x="396" y="272"/>
                  </a:lnTo>
                  <a:lnTo>
                    <a:pt x="404" y="270"/>
                  </a:lnTo>
                  <a:lnTo>
                    <a:pt x="472" y="257"/>
                  </a:lnTo>
                  <a:lnTo>
                    <a:pt x="472" y="257"/>
                  </a:lnTo>
                  <a:lnTo>
                    <a:pt x="476" y="257"/>
                  </a:lnTo>
                  <a:lnTo>
                    <a:pt x="481" y="258"/>
                  </a:lnTo>
                  <a:lnTo>
                    <a:pt x="485" y="261"/>
                  </a:lnTo>
                  <a:lnTo>
                    <a:pt x="488" y="264"/>
                  </a:lnTo>
                  <a:lnTo>
                    <a:pt x="552" y="354"/>
                  </a:lnTo>
                  <a:lnTo>
                    <a:pt x="552" y="354"/>
                  </a:lnTo>
                  <a:close/>
                  <a:moveTo>
                    <a:pt x="204" y="557"/>
                  </a:moveTo>
                  <a:lnTo>
                    <a:pt x="204" y="557"/>
                  </a:lnTo>
                  <a:lnTo>
                    <a:pt x="194" y="557"/>
                  </a:lnTo>
                  <a:lnTo>
                    <a:pt x="185" y="559"/>
                  </a:lnTo>
                  <a:lnTo>
                    <a:pt x="176" y="561"/>
                  </a:lnTo>
                  <a:lnTo>
                    <a:pt x="167" y="565"/>
                  </a:lnTo>
                  <a:lnTo>
                    <a:pt x="158" y="569"/>
                  </a:lnTo>
                  <a:lnTo>
                    <a:pt x="151" y="574"/>
                  </a:lnTo>
                  <a:lnTo>
                    <a:pt x="143" y="580"/>
                  </a:lnTo>
                  <a:lnTo>
                    <a:pt x="137" y="587"/>
                  </a:lnTo>
                  <a:lnTo>
                    <a:pt x="131" y="594"/>
                  </a:lnTo>
                  <a:lnTo>
                    <a:pt x="126" y="602"/>
                  </a:lnTo>
                  <a:lnTo>
                    <a:pt x="121" y="610"/>
                  </a:lnTo>
                  <a:lnTo>
                    <a:pt x="117" y="619"/>
                  </a:lnTo>
                  <a:lnTo>
                    <a:pt x="114" y="629"/>
                  </a:lnTo>
                  <a:lnTo>
                    <a:pt x="112" y="638"/>
                  </a:lnTo>
                  <a:lnTo>
                    <a:pt x="111" y="648"/>
                  </a:lnTo>
                  <a:lnTo>
                    <a:pt x="110" y="658"/>
                  </a:lnTo>
                  <a:lnTo>
                    <a:pt x="110" y="658"/>
                  </a:lnTo>
                  <a:lnTo>
                    <a:pt x="111" y="669"/>
                  </a:lnTo>
                  <a:lnTo>
                    <a:pt x="113" y="679"/>
                  </a:lnTo>
                  <a:lnTo>
                    <a:pt x="115" y="690"/>
                  </a:lnTo>
                  <a:lnTo>
                    <a:pt x="119" y="701"/>
                  </a:lnTo>
                  <a:lnTo>
                    <a:pt x="123" y="711"/>
                  </a:lnTo>
                  <a:lnTo>
                    <a:pt x="128" y="721"/>
                  </a:lnTo>
                  <a:lnTo>
                    <a:pt x="134" y="731"/>
                  </a:lnTo>
                  <a:lnTo>
                    <a:pt x="140" y="740"/>
                  </a:lnTo>
                  <a:lnTo>
                    <a:pt x="147" y="748"/>
                  </a:lnTo>
                  <a:lnTo>
                    <a:pt x="154" y="756"/>
                  </a:lnTo>
                  <a:lnTo>
                    <a:pt x="163" y="762"/>
                  </a:lnTo>
                  <a:lnTo>
                    <a:pt x="170" y="769"/>
                  </a:lnTo>
                  <a:lnTo>
                    <a:pt x="180" y="773"/>
                  </a:lnTo>
                  <a:lnTo>
                    <a:pt x="189" y="776"/>
                  </a:lnTo>
                  <a:lnTo>
                    <a:pt x="198" y="779"/>
                  </a:lnTo>
                  <a:lnTo>
                    <a:pt x="208" y="779"/>
                  </a:lnTo>
                  <a:lnTo>
                    <a:pt x="208" y="779"/>
                  </a:lnTo>
                  <a:lnTo>
                    <a:pt x="218" y="779"/>
                  </a:lnTo>
                  <a:lnTo>
                    <a:pt x="227" y="775"/>
                  </a:lnTo>
                  <a:lnTo>
                    <a:pt x="236" y="772"/>
                  </a:lnTo>
                  <a:lnTo>
                    <a:pt x="245" y="767"/>
                  </a:lnTo>
                  <a:lnTo>
                    <a:pt x="253" y="761"/>
                  </a:lnTo>
                  <a:lnTo>
                    <a:pt x="261" y="754"/>
                  </a:lnTo>
                  <a:lnTo>
                    <a:pt x="268" y="746"/>
                  </a:lnTo>
                  <a:lnTo>
                    <a:pt x="275" y="738"/>
                  </a:lnTo>
                  <a:lnTo>
                    <a:pt x="281" y="728"/>
                  </a:lnTo>
                  <a:lnTo>
                    <a:pt x="287" y="718"/>
                  </a:lnTo>
                  <a:lnTo>
                    <a:pt x="291" y="707"/>
                  </a:lnTo>
                  <a:lnTo>
                    <a:pt x="294" y="698"/>
                  </a:lnTo>
                  <a:lnTo>
                    <a:pt x="297" y="687"/>
                  </a:lnTo>
                  <a:lnTo>
                    <a:pt x="300" y="676"/>
                  </a:lnTo>
                  <a:lnTo>
                    <a:pt x="301" y="665"/>
                  </a:lnTo>
                  <a:lnTo>
                    <a:pt x="302" y="655"/>
                  </a:lnTo>
                  <a:lnTo>
                    <a:pt x="302" y="655"/>
                  </a:lnTo>
                  <a:lnTo>
                    <a:pt x="301" y="644"/>
                  </a:lnTo>
                  <a:lnTo>
                    <a:pt x="300" y="634"/>
                  </a:lnTo>
                  <a:lnTo>
                    <a:pt x="296" y="624"/>
                  </a:lnTo>
                  <a:lnTo>
                    <a:pt x="293" y="616"/>
                  </a:lnTo>
                  <a:lnTo>
                    <a:pt x="289" y="607"/>
                  </a:lnTo>
                  <a:lnTo>
                    <a:pt x="285" y="599"/>
                  </a:lnTo>
                  <a:lnTo>
                    <a:pt x="278" y="591"/>
                  </a:lnTo>
                  <a:lnTo>
                    <a:pt x="273" y="585"/>
                  </a:lnTo>
                  <a:lnTo>
                    <a:pt x="265" y="578"/>
                  </a:lnTo>
                  <a:lnTo>
                    <a:pt x="258" y="572"/>
                  </a:lnTo>
                  <a:lnTo>
                    <a:pt x="250" y="567"/>
                  </a:lnTo>
                  <a:lnTo>
                    <a:pt x="241" y="563"/>
                  </a:lnTo>
                  <a:lnTo>
                    <a:pt x="233" y="560"/>
                  </a:lnTo>
                  <a:lnTo>
                    <a:pt x="223" y="558"/>
                  </a:lnTo>
                  <a:lnTo>
                    <a:pt x="213" y="557"/>
                  </a:lnTo>
                  <a:lnTo>
                    <a:pt x="204" y="557"/>
                  </a:lnTo>
                  <a:lnTo>
                    <a:pt x="204" y="557"/>
                  </a:lnTo>
                  <a:close/>
                  <a:moveTo>
                    <a:pt x="206" y="909"/>
                  </a:moveTo>
                  <a:lnTo>
                    <a:pt x="269" y="821"/>
                  </a:lnTo>
                  <a:lnTo>
                    <a:pt x="269" y="821"/>
                  </a:lnTo>
                  <a:lnTo>
                    <a:pt x="273" y="816"/>
                  </a:lnTo>
                  <a:lnTo>
                    <a:pt x="277" y="814"/>
                  </a:lnTo>
                  <a:lnTo>
                    <a:pt x="281" y="813"/>
                  </a:lnTo>
                  <a:lnTo>
                    <a:pt x="286" y="813"/>
                  </a:lnTo>
                  <a:lnTo>
                    <a:pt x="354" y="825"/>
                  </a:lnTo>
                  <a:lnTo>
                    <a:pt x="354" y="825"/>
                  </a:lnTo>
                  <a:lnTo>
                    <a:pt x="362" y="827"/>
                  </a:lnTo>
                  <a:lnTo>
                    <a:pt x="370" y="830"/>
                  </a:lnTo>
                  <a:lnTo>
                    <a:pt x="376" y="835"/>
                  </a:lnTo>
                  <a:lnTo>
                    <a:pt x="382" y="840"/>
                  </a:lnTo>
                  <a:lnTo>
                    <a:pt x="387" y="845"/>
                  </a:lnTo>
                  <a:lnTo>
                    <a:pt x="390" y="851"/>
                  </a:lnTo>
                  <a:lnTo>
                    <a:pt x="392" y="855"/>
                  </a:lnTo>
                  <a:lnTo>
                    <a:pt x="394" y="861"/>
                  </a:lnTo>
                  <a:lnTo>
                    <a:pt x="394" y="861"/>
                  </a:lnTo>
                  <a:lnTo>
                    <a:pt x="404" y="933"/>
                  </a:lnTo>
                  <a:lnTo>
                    <a:pt x="410" y="987"/>
                  </a:lnTo>
                  <a:lnTo>
                    <a:pt x="412" y="1009"/>
                  </a:lnTo>
                  <a:lnTo>
                    <a:pt x="412" y="1032"/>
                  </a:lnTo>
                  <a:lnTo>
                    <a:pt x="411" y="1054"/>
                  </a:lnTo>
                  <a:lnTo>
                    <a:pt x="410" y="1077"/>
                  </a:lnTo>
                  <a:lnTo>
                    <a:pt x="410" y="1077"/>
                  </a:lnTo>
                  <a:lnTo>
                    <a:pt x="409" y="1083"/>
                  </a:lnTo>
                  <a:lnTo>
                    <a:pt x="406" y="1088"/>
                  </a:lnTo>
                  <a:lnTo>
                    <a:pt x="403" y="1092"/>
                  </a:lnTo>
                  <a:lnTo>
                    <a:pt x="400" y="1097"/>
                  </a:lnTo>
                  <a:lnTo>
                    <a:pt x="396" y="1100"/>
                  </a:lnTo>
                  <a:lnTo>
                    <a:pt x="390" y="1102"/>
                  </a:lnTo>
                  <a:lnTo>
                    <a:pt x="385" y="1104"/>
                  </a:lnTo>
                  <a:lnTo>
                    <a:pt x="379" y="1104"/>
                  </a:lnTo>
                  <a:lnTo>
                    <a:pt x="32" y="1104"/>
                  </a:lnTo>
                  <a:lnTo>
                    <a:pt x="32" y="1104"/>
                  </a:lnTo>
                  <a:lnTo>
                    <a:pt x="27" y="1104"/>
                  </a:lnTo>
                  <a:lnTo>
                    <a:pt x="21" y="1102"/>
                  </a:lnTo>
                  <a:lnTo>
                    <a:pt x="17" y="1100"/>
                  </a:lnTo>
                  <a:lnTo>
                    <a:pt x="13" y="1097"/>
                  </a:lnTo>
                  <a:lnTo>
                    <a:pt x="9" y="1092"/>
                  </a:lnTo>
                  <a:lnTo>
                    <a:pt x="5" y="1088"/>
                  </a:lnTo>
                  <a:lnTo>
                    <a:pt x="4" y="1083"/>
                  </a:lnTo>
                  <a:lnTo>
                    <a:pt x="2" y="1077"/>
                  </a:lnTo>
                  <a:lnTo>
                    <a:pt x="2" y="1077"/>
                  </a:lnTo>
                  <a:lnTo>
                    <a:pt x="1" y="1054"/>
                  </a:lnTo>
                  <a:lnTo>
                    <a:pt x="0" y="1032"/>
                  </a:lnTo>
                  <a:lnTo>
                    <a:pt x="0" y="1009"/>
                  </a:lnTo>
                  <a:lnTo>
                    <a:pt x="2" y="987"/>
                  </a:lnTo>
                  <a:lnTo>
                    <a:pt x="9" y="933"/>
                  </a:lnTo>
                  <a:lnTo>
                    <a:pt x="17" y="861"/>
                  </a:lnTo>
                  <a:lnTo>
                    <a:pt x="17" y="861"/>
                  </a:lnTo>
                  <a:lnTo>
                    <a:pt x="19" y="855"/>
                  </a:lnTo>
                  <a:lnTo>
                    <a:pt x="21" y="851"/>
                  </a:lnTo>
                  <a:lnTo>
                    <a:pt x="26" y="845"/>
                  </a:lnTo>
                  <a:lnTo>
                    <a:pt x="30" y="840"/>
                  </a:lnTo>
                  <a:lnTo>
                    <a:pt x="35" y="835"/>
                  </a:lnTo>
                  <a:lnTo>
                    <a:pt x="42" y="830"/>
                  </a:lnTo>
                  <a:lnTo>
                    <a:pt x="50" y="827"/>
                  </a:lnTo>
                  <a:lnTo>
                    <a:pt x="58" y="825"/>
                  </a:lnTo>
                  <a:lnTo>
                    <a:pt x="126" y="813"/>
                  </a:lnTo>
                  <a:lnTo>
                    <a:pt x="126" y="813"/>
                  </a:lnTo>
                  <a:lnTo>
                    <a:pt x="130" y="813"/>
                  </a:lnTo>
                  <a:lnTo>
                    <a:pt x="136" y="814"/>
                  </a:lnTo>
                  <a:lnTo>
                    <a:pt x="139" y="816"/>
                  </a:lnTo>
                  <a:lnTo>
                    <a:pt x="142" y="821"/>
                  </a:lnTo>
                  <a:lnTo>
                    <a:pt x="206" y="909"/>
                  </a:lnTo>
                  <a:lnTo>
                    <a:pt x="206" y="909"/>
                  </a:lnTo>
                  <a:close/>
                  <a:moveTo>
                    <a:pt x="526" y="557"/>
                  </a:moveTo>
                  <a:lnTo>
                    <a:pt x="526" y="557"/>
                  </a:lnTo>
                  <a:lnTo>
                    <a:pt x="526" y="551"/>
                  </a:lnTo>
                  <a:lnTo>
                    <a:pt x="528" y="546"/>
                  </a:lnTo>
                  <a:lnTo>
                    <a:pt x="530" y="541"/>
                  </a:lnTo>
                  <a:lnTo>
                    <a:pt x="534" y="538"/>
                  </a:lnTo>
                  <a:lnTo>
                    <a:pt x="538" y="535"/>
                  </a:lnTo>
                  <a:lnTo>
                    <a:pt x="542" y="532"/>
                  </a:lnTo>
                  <a:lnTo>
                    <a:pt x="546" y="531"/>
                  </a:lnTo>
                  <a:lnTo>
                    <a:pt x="552" y="531"/>
                  </a:lnTo>
                  <a:lnTo>
                    <a:pt x="552" y="531"/>
                  </a:lnTo>
                  <a:lnTo>
                    <a:pt x="557" y="531"/>
                  </a:lnTo>
                  <a:lnTo>
                    <a:pt x="562" y="532"/>
                  </a:lnTo>
                  <a:lnTo>
                    <a:pt x="566" y="535"/>
                  </a:lnTo>
                  <a:lnTo>
                    <a:pt x="570" y="538"/>
                  </a:lnTo>
                  <a:lnTo>
                    <a:pt x="573" y="541"/>
                  </a:lnTo>
                  <a:lnTo>
                    <a:pt x="576" y="546"/>
                  </a:lnTo>
                  <a:lnTo>
                    <a:pt x="578" y="551"/>
                  </a:lnTo>
                  <a:lnTo>
                    <a:pt x="578" y="557"/>
                  </a:lnTo>
                  <a:lnTo>
                    <a:pt x="578" y="664"/>
                  </a:lnTo>
                  <a:lnTo>
                    <a:pt x="677" y="721"/>
                  </a:lnTo>
                  <a:lnTo>
                    <a:pt x="677" y="721"/>
                  </a:lnTo>
                  <a:lnTo>
                    <a:pt x="681" y="725"/>
                  </a:lnTo>
                  <a:lnTo>
                    <a:pt x="684" y="729"/>
                  </a:lnTo>
                  <a:lnTo>
                    <a:pt x="688" y="733"/>
                  </a:lnTo>
                  <a:lnTo>
                    <a:pt x="689" y="738"/>
                  </a:lnTo>
                  <a:lnTo>
                    <a:pt x="690" y="742"/>
                  </a:lnTo>
                  <a:lnTo>
                    <a:pt x="690" y="747"/>
                  </a:lnTo>
                  <a:lnTo>
                    <a:pt x="689" y="753"/>
                  </a:lnTo>
                  <a:lnTo>
                    <a:pt x="687" y="757"/>
                  </a:lnTo>
                  <a:lnTo>
                    <a:pt x="687" y="757"/>
                  </a:lnTo>
                  <a:lnTo>
                    <a:pt x="683" y="761"/>
                  </a:lnTo>
                  <a:lnTo>
                    <a:pt x="680" y="765"/>
                  </a:lnTo>
                  <a:lnTo>
                    <a:pt x="676" y="768"/>
                  </a:lnTo>
                  <a:lnTo>
                    <a:pt x="670" y="769"/>
                  </a:lnTo>
                  <a:lnTo>
                    <a:pt x="666" y="770"/>
                  </a:lnTo>
                  <a:lnTo>
                    <a:pt x="661" y="770"/>
                  </a:lnTo>
                  <a:lnTo>
                    <a:pt x="656" y="769"/>
                  </a:lnTo>
                  <a:lnTo>
                    <a:pt x="651" y="767"/>
                  </a:lnTo>
                  <a:lnTo>
                    <a:pt x="552" y="710"/>
                  </a:lnTo>
                  <a:lnTo>
                    <a:pt x="453" y="767"/>
                  </a:lnTo>
                  <a:lnTo>
                    <a:pt x="453" y="767"/>
                  </a:lnTo>
                  <a:lnTo>
                    <a:pt x="447" y="769"/>
                  </a:lnTo>
                  <a:lnTo>
                    <a:pt x="443" y="770"/>
                  </a:lnTo>
                  <a:lnTo>
                    <a:pt x="438" y="770"/>
                  </a:lnTo>
                  <a:lnTo>
                    <a:pt x="433" y="769"/>
                  </a:lnTo>
                  <a:lnTo>
                    <a:pt x="428" y="768"/>
                  </a:lnTo>
                  <a:lnTo>
                    <a:pt x="424" y="765"/>
                  </a:lnTo>
                  <a:lnTo>
                    <a:pt x="420" y="761"/>
                  </a:lnTo>
                  <a:lnTo>
                    <a:pt x="417" y="757"/>
                  </a:lnTo>
                  <a:lnTo>
                    <a:pt x="417" y="757"/>
                  </a:lnTo>
                  <a:lnTo>
                    <a:pt x="415" y="753"/>
                  </a:lnTo>
                  <a:lnTo>
                    <a:pt x="414" y="747"/>
                  </a:lnTo>
                  <a:lnTo>
                    <a:pt x="414" y="742"/>
                  </a:lnTo>
                  <a:lnTo>
                    <a:pt x="415" y="738"/>
                  </a:lnTo>
                  <a:lnTo>
                    <a:pt x="416" y="733"/>
                  </a:lnTo>
                  <a:lnTo>
                    <a:pt x="419" y="729"/>
                  </a:lnTo>
                  <a:lnTo>
                    <a:pt x="423" y="725"/>
                  </a:lnTo>
                  <a:lnTo>
                    <a:pt x="427" y="721"/>
                  </a:lnTo>
                  <a:lnTo>
                    <a:pt x="526" y="664"/>
                  </a:lnTo>
                  <a:lnTo>
                    <a:pt x="526" y="557"/>
                  </a:lnTo>
                  <a:lnTo>
                    <a:pt x="526" y="557"/>
                  </a:lnTo>
                  <a:close/>
                  <a:moveTo>
                    <a:pt x="896" y="557"/>
                  </a:moveTo>
                  <a:lnTo>
                    <a:pt x="896" y="557"/>
                  </a:lnTo>
                  <a:lnTo>
                    <a:pt x="886" y="557"/>
                  </a:lnTo>
                  <a:lnTo>
                    <a:pt x="876" y="559"/>
                  </a:lnTo>
                  <a:lnTo>
                    <a:pt x="868" y="561"/>
                  </a:lnTo>
                  <a:lnTo>
                    <a:pt x="859" y="565"/>
                  </a:lnTo>
                  <a:lnTo>
                    <a:pt x="851" y="569"/>
                  </a:lnTo>
                  <a:lnTo>
                    <a:pt x="843" y="574"/>
                  </a:lnTo>
                  <a:lnTo>
                    <a:pt x="835" y="580"/>
                  </a:lnTo>
                  <a:lnTo>
                    <a:pt x="829" y="587"/>
                  </a:lnTo>
                  <a:lnTo>
                    <a:pt x="822" y="594"/>
                  </a:lnTo>
                  <a:lnTo>
                    <a:pt x="817" y="602"/>
                  </a:lnTo>
                  <a:lnTo>
                    <a:pt x="813" y="610"/>
                  </a:lnTo>
                  <a:lnTo>
                    <a:pt x="810" y="619"/>
                  </a:lnTo>
                  <a:lnTo>
                    <a:pt x="806" y="629"/>
                  </a:lnTo>
                  <a:lnTo>
                    <a:pt x="804" y="638"/>
                  </a:lnTo>
                  <a:lnTo>
                    <a:pt x="803" y="648"/>
                  </a:lnTo>
                  <a:lnTo>
                    <a:pt x="802" y="658"/>
                  </a:lnTo>
                  <a:lnTo>
                    <a:pt x="802" y="658"/>
                  </a:lnTo>
                  <a:lnTo>
                    <a:pt x="803" y="669"/>
                  </a:lnTo>
                  <a:lnTo>
                    <a:pt x="804" y="679"/>
                  </a:lnTo>
                  <a:lnTo>
                    <a:pt x="807" y="690"/>
                  </a:lnTo>
                  <a:lnTo>
                    <a:pt x="811" y="701"/>
                  </a:lnTo>
                  <a:lnTo>
                    <a:pt x="815" y="711"/>
                  </a:lnTo>
                  <a:lnTo>
                    <a:pt x="819" y="721"/>
                  </a:lnTo>
                  <a:lnTo>
                    <a:pt x="826" y="731"/>
                  </a:lnTo>
                  <a:lnTo>
                    <a:pt x="832" y="740"/>
                  </a:lnTo>
                  <a:lnTo>
                    <a:pt x="839" y="748"/>
                  </a:lnTo>
                  <a:lnTo>
                    <a:pt x="846" y="756"/>
                  </a:lnTo>
                  <a:lnTo>
                    <a:pt x="854" y="762"/>
                  </a:lnTo>
                  <a:lnTo>
                    <a:pt x="862" y="769"/>
                  </a:lnTo>
                  <a:lnTo>
                    <a:pt x="872" y="773"/>
                  </a:lnTo>
                  <a:lnTo>
                    <a:pt x="881" y="776"/>
                  </a:lnTo>
                  <a:lnTo>
                    <a:pt x="890" y="779"/>
                  </a:lnTo>
                  <a:lnTo>
                    <a:pt x="900" y="779"/>
                  </a:lnTo>
                  <a:lnTo>
                    <a:pt x="900" y="779"/>
                  </a:lnTo>
                  <a:lnTo>
                    <a:pt x="910" y="779"/>
                  </a:lnTo>
                  <a:lnTo>
                    <a:pt x="920" y="775"/>
                  </a:lnTo>
                  <a:lnTo>
                    <a:pt x="928" y="772"/>
                  </a:lnTo>
                  <a:lnTo>
                    <a:pt x="937" y="767"/>
                  </a:lnTo>
                  <a:lnTo>
                    <a:pt x="945" y="761"/>
                  </a:lnTo>
                  <a:lnTo>
                    <a:pt x="953" y="754"/>
                  </a:lnTo>
                  <a:lnTo>
                    <a:pt x="960" y="746"/>
                  </a:lnTo>
                  <a:lnTo>
                    <a:pt x="967" y="738"/>
                  </a:lnTo>
                  <a:lnTo>
                    <a:pt x="973" y="728"/>
                  </a:lnTo>
                  <a:lnTo>
                    <a:pt x="979" y="718"/>
                  </a:lnTo>
                  <a:lnTo>
                    <a:pt x="983" y="707"/>
                  </a:lnTo>
                  <a:lnTo>
                    <a:pt x="986" y="698"/>
                  </a:lnTo>
                  <a:lnTo>
                    <a:pt x="990" y="687"/>
                  </a:lnTo>
                  <a:lnTo>
                    <a:pt x="992" y="676"/>
                  </a:lnTo>
                  <a:lnTo>
                    <a:pt x="993" y="665"/>
                  </a:lnTo>
                  <a:lnTo>
                    <a:pt x="994" y="655"/>
                  </a:lnTo>
                  <a:lnTo>
                    <a:pt x="994" y="655"/>
                  </a:lnTo>
                  <a:lnTo>
                    <a:pt x="993" y="644"/>
                  </a:lnTo>
                  <a:lnTo>
                    <a:pt x="991" y="634"/>
                  </a:lnTo>
                  <a:lnTo>
                    <a:pt x="989" y="624"/>
                  </a:lnTo>
                  <a:lnTo>
                    <a:pt x="985" y="616"/>
                  </a:lnTo>
                  <a:lnTo>
                    <a:pt x="981" y="607"/>
                  </a:lnTo>
                  <a:lnTo>
                    <a:pt x="977" y="599"/>
                  </a:lnTo>
                  <a:lnTo>
                    <a:pt x="970" y="591"/>
                  </a:lnTo>
                  <a:lnTo>
                    <a:pt x="964" y="585"/>
                  </a:lnTo>
                  <a:lnTo>
                    <a:pt x="957" y="578"/>
                  </a:lnTo>
                  <a:lnTo>
                    <a:pt x="950" y="572"/>
                  </a:lnTo>
                  <a:lnTo>
                    <a:pt x="942" y="567"/>
                  </a:lnTo>
                  <a:lnTo>
                    <a:pt x="934" y="563"/>
                  </a:lnTo>
                  <a:lnTo>
                    <a:pt x="925" y="560"/>
                  </a:lnTo>
                  <a:lnTo>
                    <a:pt x="915" y="558"/>
                  </a:lnTo>
                  <a:lnTo>
                    <a:pt x="905" y="557"/>
                  </a:lnTo>
                  <a:lnTo>
                    <a:pt x="896" y="557"/>
                  </a:lnTo>
                  <a:lnTo>
                    <a:pt x="896" y="557"/>
                  </a:lnTo>
                  <a:close/>
                  <a:moveTo>
                    <a:pt x="898" y="909"/>
                  </a:moveTo>
                  <a:lnTo>
                    <a:pt x="962" y="821"/>
                  </a:lnTo>
                  <a:lnTo>
                    <a:pt x="962" y="821"/>
                  </a:lnTo>
                  <a:lnTo>
                    <a:pt x="965" y="816"/>
                  </a:lnTo>
                  <a:lnTo>
                    <a:pt x="968" y="814"/>
                  </a:lnTo>
                  <a:lnTo>
                    <a:pt x="973" y="813"/>
                  </a:lnTo>
                  <a:lnTo>
                    <a:pt x="978" y="813"/>
                  </a:lnTo>
                  <a:lnTo>
                    <a:pt x="1046" y="825"/>
                  </a:lnTo>
                  <a:lnTo>
                    <a:pt x="1046" y="825"/>
                  </a:lnTo>
                  <a:lnTo>
                    <a:pt x="1054" y="827"/>
                  </a:lnTo>
                  <a:lnTo>
                    <a:pt x="1062" y="830"/>
                  </a:lnTo>
                  <a:lnTo>
                    <a:pt x="1068" y="835"/>
                  </a:lnTo>
                  <a:lnTo>
                    <a:pt x="1074" y="840"/>
                  </a:lnTo>
                  <a:lnTo>
                    <a:pt x="1078" y="845"/>
                  </a:lnTo>
                  <a:lnTo>
                    <a:pt x="1082" y="851"/>
                  </a:lnTo>
                  <a:lnTo>
                    <a:pt x="1084" y="855"/>
                  </a:lnTo>
                  <a:lnTo>
                    <a:pt x="1087" y="861"/>
                  </a:lnTo>
                  <a:lnTo>
                    <a:pt x="1087" y="861"/>
                  </a:lnTo>
                  <a:lnTo>
                    <a:pt x="1095" y="933"/>
                  </a:lnTo>
                  <a:lnTo>
                    <a:pt x="1102" y="987"/>
                  </a:lnTo>
                  <a:lnTo>
                    <a:pt x="1104" y="1009"/>
                  </a:lnTo>
                  <a:lnTo>
                    <a:pt x="1104" y="1032"/>
                  </a:lnTo>
                  <a:lnTo>
                    <a:pt x="1103" y="1054"/>
                  </a:lnTo>
                  <a:lnTo>
                    <a:pt x="1102" y="1077"/>
                  </a:lnTo>
                  <a:lnTo>
                    <a:pt x="1102" y="1077"/>
                  </a:lnTo>
                  <a:lnTo>
                    <a:pt x="1100" y="1083"/>
                  </a:lnTo>
                  <a:lnTo>
                    <a:pt x="1098" y="1088"/>
                  </a:lnTo>
                  <a:lnTo>
                    <a:pt x="1095" y="1092"/>
                  </a:lnTo>
                  <a:lnTo>
                    <a:pt x="1091" y="1097"/>
                  </a:lnTo>
                  <a:lnTo>
                    <a:pt x="1087" y="1100"/>
                  </a:lnTo>
                  <a:lnTo>
                    <a:pt x="1082" y="1102"/>
                  </a:lnTo>
                  <a:lnTo>
                    <a:pt x="1077" y="1104"/>
                  </a:lnTo>
                  <a:lnTo>
                    <a:pt x="1072" y="1104"/>
                  </a:lnTo>
                  <a:lnTo>
                    <a:pt x="724" y="1104"/>
                  </a:lnTo>
                  <a:lnTo>
                    <a:pt x="724" y="1104"/>
                  </a:lnTo>
                  <a:lnTo>
                    <a:pt x="719" y="1104"/>
                  </a:lnTo>
                  <a:lnTo>
                    <a:pt x="714" y="1102"/>
                  </a:lnTo>
                  <a:lnTo>
                    <a:pt x="708" y="1100"/>
                  </a:lnTo>
                  <a:lnTo>
                    <a:pt x="704" y="1097"/>
                  </a:lnTo>
                  <a:lnTo>
                    <a:pt x="701" y="1092"/>
                  </a:lnTo>
                  <a:lnTo>
                    <a:pt x="697" y="1088"/>
                  </a:lnTo>
                  <a:lnTo>
                    <a:pt x="695" y="1083"/>
                  </a:lnTo>
                  <a:lnTo>
                    <a:pt x="694" y="1077"/>
                  </a:lnTo>
                  <a:lnTo>
                    <a:pt x="694" y="1077"/>
                  </a:lnTo>
                  <a:lnTo>
                    <a:pt x="693" y="1054"/>
                  </a:lnTo>
                  <a:lnTo>
                    <a:pt x="692" y="1032"/>
                  </a:lnTo>
                  <a:lnTo>
                    <a:pt x="692" y="1009"/>
                  </a:lnTo>
                  <a:lnTo>
                    <a:pt x="694" y="987"/>
                  </a:lnTo>
                  <a:lnTo>
                    <a:pt x="700" y="933"/>
                  </a:lnTo>
                  <a:lnTo>
                    <a:pt x="709" y="861"/>
                  </a:lnTo>
                  <a:lnTo>
                    <a:pt x="709" y="861"/>
                  </a:lnTo>
                  <a:lnTo>
                    <a:pt x="711" y="855"/>
                  </a:lnTo>
                  <a:lnTo>
                    <a:pt x="714" y="851"/>
                  </a:lnTo>
                  <a:lnTo>
                    <a:pt x="717" y="845"/>
                  </a:lnTo>
                  <a:lnTo>
                    <a:pt x="722" y="840"/>
                  </a:lnTo>
                  <a:lnTo>
                    <a:pt x="728" y="835"/>
                  </a:lnTo>
                  <a:lnTo>
                    <a:pt x="734" y="830"/>
                  </a:lnTo>
                  <a:lnTo>
                    <a:pt x="742" y="827"/>
                  </a:lnTo>
                  <a:lnTo>
                    <a:pt x="750" y="825"/>
                  </a:lnTo>
                  <a:lnTo>
                    <a:pt x="818" y="813"/>
                  </a:lnTo>
                  <a:lnTo>
                    <a:pt x="818" y="813"/>
                  </a:lnTo>
                  <a:lnTo>
                    <a:pt x="822" y="813"/>
                  </a:lnTo>
                  <a:lnTo>
                    <a:pt x="827" y="814"/>
                  </a:lnTo>
                  <a:lnTo>
                    <a:pt x="831" y="816"/>
                  </a:lnTo>
                  <a:lnTo>
                    <a:pt x="834" y="821"/>
                  </a:lnTo>
                  <a:lnTo>
                    <a:pt x="898" y="909"/>
                  </a:lnTo>
                  <a:lnTo>
                    <a:pt x="898" y="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Freeform: Shape 23"/>
            <p:cNvSpPr/>
            <p:nvPr/>
          </p:nvSpPr>
          <p:spPr bwMode="auto">
            <a:xfrm>
              <a:off x="9502577" y="4139524"/>
              <a:ext cx="546024" cy="547015"/>
            </a:xfrm>
            <a:custGeom>
              <a:avLst/>
              <a:gdLst>
                <a:gd name="T0" fmla="*/ 600 w 1102"/>
                <a:gd name="T1" fmla="*/ 929 h 1104"/>
                <a:gd name="T2" fmla="*/ 809 w 1102"/>
                <a:gd name="T3" fmla="*/ 836 h 1104"/>
                <a:gd name="T4" fmla="*/ 830 w 1102"/>
                <a:gd name="T5" fmla="*/ 805 h 1104"/>
                <a:gd name="T6" fmla="*/ 1099 w 1102"/>
                <a:gd name="T7" fmla="*/ 858 h 1104"/>
                <a:gd name="T8" fmla="*/ 886 w 1102"/>
                <a:gd name="T9" fmla="*/ 879 h 1104"/>
                <a:gd name="T10" fmla="*/ 871 w 1102"/>
                <a:gd name="T11" fmla="*/ 986 h 1104"/>
                <a:gd name="T12" fmla="*/ 670 w 1102"/>
                <a:gd name="T13" fmla="*/ 1076 h 1104"/>
                <a:gd name="T14" fmla="*/ 636 w 1102"/>
                <a:gd name="T15" fmla="*/ 1104 h 1104"/>
                <a:gd name="T16" fmla="*/ 388 w 1102"/>
                <a:gd name="T17" fmla="*/ 1036 h 1104"/>
                <a:gd name="T18" fmla="*/ 199 w 1102"/>
                <a:gd name="T19" fmla="*/ 690 h 1104"/>
                <a:gd name="T20" fmla="*/ 236 w 1102"/>
                <a:gd name="T21" fmla="*/ 669 h 1104"/>
                <a:gd name="T22" fmla="*/ 244 w 1102"/>
                <a:gd name="T23" fmla="*/ 543 h 1104"/>
                <a:gd name="T24" fmla="*/ 50 w 1102"/>
                <a:gd name="T25" fmla="*/ 510 h 1104"/>
                <a:gd name="T26" fmla="*/ 10 w 1102"/>
                <a:gd name="T27" fmla="*/ 536 h 1104"/>
                <a:gd name="T28" fmla="*/ 10 w 1102"/>
                <a:gd name="T29" fmla="*/ 662 h 1104"/>
                <a:gd name="T30" fmla="*/ 211 w 1102"/>
                <a:gd name="T31" fmla="*/ 900 h 1104"/>
                <a:gd name="T32" fmla="*/ 315 w 1102"/>
                <a:gd name="T33" fmla="*/ 753 h 1104"/>
                <a:gd name="T34" fmla="*/ 463 w 1102"/>
                <a:gd name="T35" fmla="*/ 691 h 1104"/>
                <a:gd name="T36" fmla="*/ 398 w 1102"/>
                <a:gd name="T37" fmla="*/ 848 h 1104"/>
                <a:gd name="T38" fmla="*/ 282 w 1102"/>
                <a:gd name="T39" fmla="*/ 979 h 1104"/>
                <a:gd name="T40" fmla="*/ 216 w 1102"/>
                <a:gd name="T41" fmla="*/ 974 h 1104"/>
                <a:gd name="T42" fmla="*/ 204 w 1102"/>
                <a:gd name="T43" fmla="*/ 910 h 1104"/>
                <a:gd name="T44" fmla="*/ 536 w 1102"/>
                <a:gd name="T45" fmla="*/ 10 h 1104"/>
                <a:gd name="T46" fmla="*/ 573 w 1102"/>
                <a:gd name="T47" fmla="*/ 55 h 1104"/>
                <a:gd name="T48" fmla="*/ 577 w 1102"/>
                <a:gd name="T49" fmla="*/ 106 h 1104"/>
                <a:gd name="T50" fmla="*/ 545 w 1102"/>
                <a:gd name="T51" fmla="*/ 166 h 1104"/>
                <a:gd name="T52" fmla="*/ 489 w 1102"/>
                <a:gd name="T53" fmla="*/ 196 h 1104"/>
                <a:gd name="T54" fmla="*/ 441 w 1102"/>
                <a:gd name="T55" fmla="*/ 179 h 1104"/>
                <a:gd name="T56" fmla="*/ 412 w 1102"/>
                <a:gd name="T57" fmla="*/ 119 h 1104"/>
                <a:gd name="T58" fmla="*/ 413 w 1102"/>
                <a:gd name="T59" fmla="*/ 62 h 1104"/>
                <a:gd name="T60" fmla="*/ 449 w 1102"/>
                <a:gd name="T61" fmla="*/ 15 h 1104"/>
                <a:gd name="T62" fmla="*/ 504 w 1102"/>
                <a:gd name="T63" fmla="*/ 1 h 1104"/>
                <a:gd name="T64" fmla="*/ 534 w 1102"/>
                <a:gd name="T65" fmla="*/ 253 h 1104"/>
                <a:gd name="T66" fmla="*/ 647 w 1102"/>
                <a:gd name="T67" fmla="*/ 356 h 1104"/>
                <a:gd name="T68" fmla="*/ 778 w 1102"/>
                <a:gd name="T69" fmla="*/ 369 h 1104"/>
                <a:gd name="T70" fmla="*/ 813 w 1102"/>
                <a:gd name="T71" fmla="*/ 394 h 1104"/>
                <a:gd name="T72" fmla="*/ 805 w 1102"/>
                <a:gd name="T73" fmla="*/ 445 h 1104"/>
                <a:gd name="T74" fmla="*/ 686 w 1102"/>
                <a:gd name="T75" fmla="*/ 462 h 1104"/>
                <a:gd name="T76" fmla="*/ 599 w 1102"/>
                <a:gd name="T77" fmla="*/ 441 h 1104"/>
                <a:gd name="T78" fmla="*/ 518 w 1102"/>
                <a:gd name="T79" fmla="*/ 528 h 1104"/>
                <a:gd name="T80" fmla="*/ 646 w 1102"/>
                <a:gd name="T81" fmla="*/ 595 h 1104"/>
                <a:gd name="T82" fmla="*/ 727 w 1102"/>
                <a:gd name="T83" fmla="*/ 705 h 1104"/>
                <a:gd name="T84" fmla="*/ 761 w 1102"/>
                <a:gd name="T85" fmla="*/ 829 h 1104"/>
                <a:gd name="T86" fmla="*/ 712 w 1102"/>
                <a:gd name="T87" fmla="*/ 869 h 1104"/>
                <a:gd name="T88" fmla="*/ 662 w 1102"/>
                <a:gd name="T89" fmla="*/ 841 h 1104"/>
                <a:gd name="T90" fmla="*/ 556 w 1102"/>
                <a:gd name="T91" fmla="*/ 687 h 1104"/>
                <a:gd name="T92" fmla="*/ 314 w 1102"/>
                <a:gd name="T93" fmla="*/ 598 h 1104"/>
                <a:gd name="T94" fmla="*/ 276 w 1102"/>
                <a:gd name="T95" fmla="*/ 547 h 1104"/>
                <a:gd name="T96" fmla="*/ 253 w 1102"/>
                <a:gd name="T97" fmla="*/ 338 h 1104"/>
                <a:gd name="T98" fmla="*/ 222 w 1102"/>
                <a:gd name="T99" fmla="*/ 391 h 1104"/>
                <a:gd name="T100" fmla="*/ 193 w 1102"/>
                <a:gd name="T101" fmla="*/ 482 h 1104"/>
                <a:gd name="T102" fmla="*/ 143 w 1102"/>
                <a:gd name="T103" fmla="*/ 479 h 1104"/>
                <a:gd name="T104" fmla="*/ 130 w 1102"/>
                <a:gd name="T105" fmla="*/ 413 h 1104"/>
                <a:gd name="T106" fmla="*/ 175 w 1102"/>
                <a:gd name="T107" fmla="*/ 281 h 1104"/>
                <a:gd name="T108" fmla="*/ 333 w 1102"/>
                <a:gd name="T109" fmla="*/ 201 h 1104"/>
                <a:gd name="T110" fmla="*/ 423 w 1102"/>
                <a:gd name="T111" fmla="*/ 213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02" h="1104">
                  <a:moveTo>
                    <a:pt x="412" y="1026"/>
                  </a:moveTo>
                  <a:lnTo>
                    <a:pt x="593" y="1026"/>
                  </a:lnTo>
                  <a:lnTo>
                    <a:pt x="593" y="948"/>
                  </a:lnTo>
                  <a:lnTo>
                    <a:pt x="593" y="948"/>
                  </a:lnTo>
                  <a:lnTo>
                    <a:pt x="594" y="942"/>
                  </a:lnTo>
                  <a:lnTo>
                    <a:pt x="596" y="935"/>
                  </a:lnTo>
                  <a:lnTo>
                    <a:pt x="600" y="929"/>
                  </a:lnTo>
                  <a:lnTo>
                    <a:pt x="603" y="924"/>
                  </a:lnTo>
                  <a:lnTo>
                    <a:pt x="608" y="919"/>
                  </a:lnTo>
                  <a:lnTo>
                    <a:pt x="615" y="917"/>
                  </a:lnTo>
                  <a:lnTo>
                    <a:pt x="621" y="915"/>
                  </a:lnTo>
                  <a:lnTo>
                    <a:pt x="628" y="914"/>
                  </a:lnTo>
                  <a:lnTo>
                    <a:pt x="809" y="914"/>
                  </a:lnTo>
                  <a:lnTo>
                    <a:pt x="809" y="836"/>
                  </a:lnTo>
                  <a:lnTo>
                    <a:pt x="809" y="836"/>
                  </a:lnTo>
                  <a:lnTo>
                    <a:pt x="810" y="830"/>
                  </a:lnTo>
                  <a:lnTo>
                    <a:pt x="812" y="823"/>
                  </a:lnTo>
                  <a:lnTo>
                    <a:pt x="815" y="817"/>
                  </a:lnTo>
                  <a:lnTo>
                    <a:pt x="819" y="811"/>
                  </a:lnTo>
                  <a:lnTo>
                    <a:pt x="824" y="807"/>
                  </a:lnTo>
                  <a:lnTo>
                    <a:pt x="830" y="805"/>
                  </a:lnTo>
                  <a:lnTo>
                    <a:pt x="837" y="803"/>
                  </a:lnTo>
                  <a:lnTo>
                    <a:pt x="843" y="802"/>
                  </a:lnTo>
                  <a:lnTo>
                    <a:pt x="1102" y="802"/>
                  </a:lnTo>
                  <a:lnTo>
                    <a:pt x="1102" y="845"/>
                  </a:lnTo>
                  <a:lnTo>
                    <a:pt x="1102" y="845"/>
                  </a:lnTo>
                  <a:lnTo>
                    <a:pt x="1101" y="851"/>
                  </a:lnTo>
                  <a:lnTo>
                    <a:pt x="1099" y="858"/>
                  </a:lnTo>
                  <a:lnTo>
                    <a:pt x="1096" y="864"/>
                  </a:lnTo>
                  <a:lnTo>
                    <a:pt x="1092" y="870"/>
                  </a:lnTo>
                  <a:lnTo>
                    <a:pt x="1087" y="874"/>
                  </a:lnTo>
                  <a:lnTo>
                    <a:pt x="1081" y="876"/>
                  </a:lnTo>
                  <a:lnTo>
                    <a:pt x="1074" y="878"/>
                  </a:lnTo>
                  <a:lnTo>
                    <a:pt x="1068" y="879"/>
                  </a:lnTo>
                  <a:lnTo>
                    <a:pt x="886" y="879"/>
                  </a:lnTo>
                  <a:lnTo>
                    <a:pt x="886" y="957"/>
                  </a:lnTo>
                  <a:lnTo>
                    <a:pt x="886" y="957"/>
                  </a:lnTo>
                  <a:lnTo>
                    <a:pt x="885" y="963"/>
                  </a:lnTo>
                  <a:lnTo>
                    <a:pt x="883" y="970"/>
                  </a:lnTo>
                  <a:lnTo>
                    <a:pt x="881" y="976"/>
                  </a:lnTo>
                  <a:lnTo>
                    <a:pt x="877" y="982"/>
                  </a:lnTo>
                  <a:lnTo>
                    <a:pt x="871" y="986"/>
                  </a:lnTo>
                  <a:lnTo>
                    <a:pt x="865" y="988"/>
                  </a:lnTo>
                  <a:lnTo>
                    <a:pt x="858" y="990"/>
                  </a:lnTo>
                  <a:lnTo>
                    <a:pt x="852" y="991"/>
                  </a:lnTo>
                  <a:lnTo>
                    <a:pt x="671" y="991"/>
                  </a:lnTo>
                  <a:lnTo>
                    <a:pt x="671" y="1069"/>
                  </a:lnTo>
                  <a:lnTo>
                    <a:pt x="671" y="1069"/>
                  </a:lnTo>
                  <a:lnTo>
                    <a:pt x="670" y="1076"/>
                  </a:lnTo>
                  <a:lnTo>
                    <a:pt x="668" y="1082"/>
                  </a:lnTo>
                  <a:lnTo>
                    <a:pt x="664" y="1088"/>
                  </a:lnTo>
                  <a:lnTo>
                    <a:pt x="661" y="1094"/>
                  </a:lnTo>
                  <a:lnTo>
                    <a:pt x="656" y="1098"/>
                  </a:lnTo>
                  <a:lnTo>
                    <a:pt x="649" y="1100"/>
                  </a:lnTo>
                  <a:lnTo>
                    <a:pt x="643" y="1103"/>
                  </a:lnTo>
                  <a:lnTo>
                    <a:pt x="636" y="1104"/>
                  </a:lnTo>
                  <a:lnTo>
                    <a:pt x="378" y="1104"/>
                  </a:lnTo>
                  <a:lnTo>
                    <a:pt x="378" y="1060"/>
                  </a:lnTo>
                  <a:lnTo>
                    <a:pt x="378" y="1060"/>
                  </a:lnTo>
                  <a:lnTo>
                    <a:pt x="379" y="1054"/>
                  </a:lnTo>
                  <a:lnTo>
                    <a:pt x="381" y="1048"/>
                  </a:lnTo>
                  <a:lnTo>
                    <a:pt x="384" y="1041"/>
                  </a:lnTo>
                  <a:lnTo>
                    <a:pt x="388" y="1036"/>
                  </a:lnTo>
                  <a:lnTo>
                    <a:pt x="393" y="1031"/>
                  </a:lnTo>
                  <a:lnTo>
                    <a:pt x="399" y="1029"/>
                  </a:lnTo>
                  <a:lnTo>
                    <a:pt x="406" y="1027"/>
                  </a:lnTo>
                  <a:lnTo>
                    <a:pt x="412" y="1026"/>
                  </a:lnTo>
                  <a:lnTo>
                    <a:pt x="412" y="1026"/>
                  </a:lnTo>
                  <a:close/>
                  <a:moveTo>
                    <a:pt x="36" y="676"/>
                  </a:moveTo>
                  <a:lnTo>
                    <a:pt x="199" y="690"/>
                  </a:lnTo>
                  <a:lnTo>
                    <a:pt x="199" y="690"/>
                  </a:lnTo>
                  <a:lnTo>
                    <a:pt x="206" y="690"/>
                  </a:lnTo>
                  <a:lnTo>
                    <a:pt x="214" y="687"/>
                  </a:lnTo>
                  <a:lnTo>
                    <a:pt x="221" y="684"/>
                  </a:lnTo>
                  <a:lnTo>
                    <a:pt x="227" y="681"/>
                  </a:lnTo>
                  <a:lnTo>
                    <a:pt x="232" y="676"/>
                  </a:lnTo>
                  <a:lnTo>
                    <a:pt x="236" y="669"/>
                  </a:lnTo>
                  <a:lnTo>
                    <a:pt x="240" y="662"/>
                  </a:lnTo>
                  <a:lnTo>
                    <a:pt x="241" y="654"/>
                  </a:lnTo>
                  <a:lnTo>
                    <a:pt x="248" y="566"/>
                  </a:lnTo>
                  <a:lnTo>
                    <a:pt x="248" y="566"/>
                  </a:lnTo>
                  <a:lnTo>
                    <a:pt x="248" y="557"/>
                  </a:lnTo>
                  <a:lnTo>
                    <a:pt x="247" y="549"/>
                  </a:lnTo>
                  <a:lnTo>
                    <a:pt x="244" y="543"/>
                  </a:lnTo>
                  <a:lnTo>
                    <a:pt x="240" y="536"/>
                  </a:lnTo>
                  <a:lnTo>
                    <a:pt x="234" y="531"/>
                  </a:lnTo>
                  <a:lnTo>
                    <a:pt x="228" y="528"/>
                  </a:lnTo>
                  <a:lnTo>
                    <a:pt x="221" y="525"/>
                  </a:lnTo>
                  <a:lnTo>
                    <a:pt x="213" y="524"/>
                  </a:lnTo>
                  <a:lnTo>
                    <a:pt x="50" y="510"/>
                  </a:lnTo>
                  <a:lnTo>
                    <a:pt x="50" y="510"/>
                  </a:lnTo>
                  <a:lnTo>
                    <a:pt x="42" y="510"/>
                  </a:lnTo>
                  <a:lnTo>
                    <a:pt x="35" y="511"/>
                  </a:lnTo>
                  <a:lnTo>
                    <a:pt x="28" y="514"/>
                  </a:lnTo>
                  <a:lnTo>
                    <a:pt x="22" y="518"/>
                  </a:lnTo>
                  <a:lnTo>
                    <a:pt x="16" y="524"/>
                  </a:lnTo>
                  <a:lnTo>
                    <a:pt x="12" y="530"/>
                  </a:lnTo>
                  <a:lnTo>
                    <a:pt x="10" y="536"/>
                  </a:lnTo>
                  <a:lnTo>
                    <a:pt x="8" y="544"/>
                  </a:lnTo>
                  <a:lnTo>
                    <a:pt x="0" y="634"/>
                  </a:lnTo>
                  <a:lnTo>
                    <a:pt x="0" y="634"/>
                  </a:lnTo>
                  <a:lnTo>
                    <a:pt x="0" y="641"/>
                  </a:lnTo>
                  <a:lnTo>
                    <a:pt x="2" y="649"/>
                  </a:lnTo>
                  <a:lnTo>
                    <a:pt x="6" y="655"/>
                  </a:lnTo>
                  <a:lnTo>
                    <a:pt x="10" y="662"/>
                  </a:lnTo>
                  <a:lnTo>
                    <a:pt x="15" y="667"/>
                  </a:lnTo>
                  <a:lnTo>
                    <a:pt x="21" y="671"/>
                  </a:lnTo>
                  <a:lnTo>
                    <a:pt x="28" y="674"/>
                  </a:lnTo>
                  <a:lnTo>
                    <a:pt x="36" y="676"/>
                  </a:lnTo>
                  <a:lnTo>
                    <a:pt x="36" y="676"/>
                  </a:lnTo>
                  <a:close/>
                  <a:moveTo>
                    <a:pt x="211" y="900"/>
                  </a:moveTo>
                  <a:lnTo>
                    <a:pt x="211" y="900"/>
                  </a:lnTo>
                  <a:lnTo>
                    <a:pt x="263" y="839"/>
                  </a:lnTo>
                  <a:lnTo>
                    <a:pt x="282" y="815"/>
                  </a:lnTo>
                  <a:lnTo>
                    <a:pt x="289" y="804"/>
                  </a:lnTo>
                  <a:lnTo>
                    <a:pt x="297" y="792"/>
                  </a:lnTo>
                  <a:lnTo>
                    <a:pt x="303" y="780"/>
                  </a:lnTo>
                  <a:lnTo>
                    <a:pt x="310" y="767"/>
                  </a:lnTo>
                  <a:lnTo>
                    <a:pt x="315" y="753"/>
                  </a:lnTo>
                  <a:lnTo>
                    <a:pt x="320" y="737"/>
                  </a:lnTo>
                  <a:lnTo>
                    <a:pt x="331" y="700"/>
                  </a:lnTo>
                  <a:lnTo>
                    <a:pt x="342" y="653"/>
                  </a:lnTo>
                  <a:lnTo>
                    <a:pt x="342" y="653"/>
                  </a:lnTo>
                  <a:lnTo>
                    <a:pt x="451" y="687"/>
                  </a:lnTo>
                  <a:lnTo>
                    <a:pt x="451" y="687"/>
                  </a:lnTo>
                  <a:lnTo>
                    <a:pt x="463" y="691"/>
                  </a:lnTo>
                  <a:lnTo>
                    <a:pt x="463" y="691"/>
                  </a:lnTo>
                  <a:lnTo>
                    <a:pt x="444" y="745"/>
                  </a:lnTo>
                  <a:lnTo>
                    <a:pt x="428" y="786"/>
                  </a:lnTo>
                  <a:lnTo>
                    <a:pt x="421" y="804"/>
                  </a:lnTo>
                  <a:lnTo>
                    <a:pt x="413" y="820"/>
                  </a:lnTo>
                  <a:lnTo>
                    <a:pt x="406" y="834"/>
                  </a:lnTo>
                  <a:lnTo>
                    <a:pt x="398" y="848"/>
                  </a:lnTo>
                  <a:lnTo>
                    <a:pt x="388" y="861"/>
                  </a:lnTo>
                  <a:lnTo>
                    <a:pt x="379" y="874"/>
                  </a:lnTo>
                  <a:lnTo>
                    <a:pt x="356" y="901"/>
                  </a:lnTo>
                  <a:lnTo>
                    <a:pt x="328" y="932"/>
                  </a:lnTo>
                  <a:lnTo>
                    <a:pt x="291" y="971"/>
                  </a:lnTo>
                  <a:lnTo>
                    <a:pt x="291" y="971"/>
                  </a:lnTo>
                  <a:lnTo>
                    <a:pt x="282" y="979"/>
                  </a:lnTo>
                  <a:lnTo>
                    <a:pt x="272" y="985"/>
                  </a:lnTo>
                  <a:lnTo>
                    <a:pt x="262" y="988"/>
                  </a:lnTo>
                  <a:lnTo>
                    <a:pt x="251" y="988"/>
                  </a:lnTo>
                  <a:lnTo>
                    <a:pt x="242" y="988"/>
                  </a:lnTo>
                  <a:lnTo>
                    <a:pt x="232" y="985"/>
                  </a:lnTo>
                  <a:lnTo>
                    <a:pt x="223" y="981"/>
                  </a:lnTo>
                  <a:lnTo>
                    <a:pt x="216" y="974"/>
                  </a:lnTo>
                  <a:lnTo>
                    <a:pt x="208" y="968"/>
                  </a:lnTo>
                  <a:lnTo>
                    <a:pt x="203" y="959"/>
                  </a:lnTo>
                  <a:lnTo>
                    <a:pt x="199" y="950"/>
                  </a:lnTo>
                  <a:lnTo>
                    <a:pt x="198" y="941"/>
                  </a:lnTo>
                  <a:lnTo>
                    <a:pt x="197" y="931"/>
                  </a:lnTo>
                  <a:lnTo>
                    <a:pt x="199" y="920"/>
                  </a:lnTo>
                  <a:lnTo>
                    <a:pt x="204" y="910"/>
                  </a:lnTo>
                  <a:lnTo>
                    <a:pt x="211" y="900"/>
                  </a:lnTo>
                  <a:lnTo>
                    <a:pt x="211" y="900"/>
                  </a:lnTo>
                  <a:close/>
                  <a:moveTo>
                    <a:pt x="512" y="2"/>
                  </a:moveTo>
                  <a:lnTo>
                    <a:pt x="512" y="2"/>
                  </a:lnTo>
                  <a:lnTo>
                    <a:pt x="521" y="4"/>
                  </a:lnTo>
                  <a:lnTo>
                    <a:pt x="529" y="7"/>
                  </a:lnTo>
                  <a:lnTo>
                    <a:pt x="536" y="10"/>
                  </a:lnTo>
                  <a:lnTo>
                    <a:pt x="544" y="16"/>
                  </a:lnTo>
                  <a:lnTo>
                    <a:pt x="550" y="20"/>
                  </a:lnTo>
                  <a:lnTo>
                    <a:pt x="556" y="27"/>
                  </a:lnTo>
                  <a:lnTo>
                    <a:pt x="561" y="33"/>
                  </a:lnTo>
                  <a:lnTo>
                    <a:pt x="565" y="39"/>
                  </a:lnTo>
                  <a:lnTo>
                    <a:pt x="570" y="47"/>
                  </a:lnTo>
                  <a:lnTo>
                    <a:pt x="573" y="55"/>
                  </a:lnTo>
                  <a:lnTo>
                    <a:pt x="576" y="62"/>
                  </a:lnTo>
                  <a:lnTo>
                    <a:pt x="577" y="71"/>
                  </a:lnTo>
                  <a:lnTo>
                    <a:pt x="578" y="79"/>
                  </a:lnTo>
                  <a:lnTo>
                    <a:pt x="579" y="88"/>
                  </a:lnTo>
                  <a:lnTo>
                    <a:pt x="578" y="98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5" y="115"/>
                  </a:lnTo>
                  <a:lnTo>
                    <a:pt x="572" y="125"/>
                  </a:lnTo>
                  <a:lnTo>
                    <a:pt x="567" y="133"/>
                  </a:lnTo>
                  <a:lnTo>
                    <a:pt x="563" y="142"/>
                  </a:lnTo>
                  <a:lnTo>
                    <a:pt x="558" y="149"/>
                  </a:lnTo>
                  <a:lnTo>
                    <a:pt x="551" y="158"/>
                  </a:lnTo>
                  <a:lnTo>
                    <a:pt x="545" y="166"/>
                  </a:lnTo>
                  <a:lnTo>
                    <a:pt x="538" y="172"/>
                  </a:lnTo>
                  <a:lnTo>
                    <a:pt x="531" y="179"/>
                  </a:lnTo>
                  <a:lnTo>
                    <a:pt x="522" y="184"/>
                  </a:lnTo>
                  <a:lnTo>
                    <a:pt x="515" y="188"/>
                  </a:lnTo>
                  <a:lnTo>
                    <a:pt x="506" y="192"/>
                  </a:lnTo>
                  <a:lnTo>
                    <a:pt x="497" y="195"/>
                  </a:lnTo>
                  <a:lnTo>
                    <a:pt x="489" y="196"/>
                  </a:lnTo>
                  <a:lnTo>
                    <a:pt x="480" y="196"/>
                  </a:lnTo>
                  <a:lnTo>
                    <a:pt x="471" y="195"/>
                  </a:lnTo>
                  <a:lnTo>
                    <a:pt x="471" y="195"/>
                  </a:lnTo>
                  <a:lnTo>
                    <a:pt x="464" y="193"/>
                  </a:lnTo>
                  <a:lnTo>
                    <a:pt x="455" y="188"/>
                  </a:lnTo>
                  <a:lnTo>
                    <a:pt x="449" y="184"/>
                  </a:lnTo>
                  <a:lnTo>
                    <a:pt x="441" y="179"/>
                  </a:lnTo>
                  <a:lnTo>
                    <a:pt x="436" y="171"/>
                  </a:lnTo>
                  <a:lnTo>
                    <a:pt x="430" y="165"/>
                  </a:lnTo>
                  <a:lnTo>
                    <a:pt x="425" y="156"/>
                  </a:lnTo>
                  <a:lnTo>
                    <a:pt x="421" y="147"/>
                  </a:lnTo>
                  <a:lnTo>
                    <a:pt x="418" y="139"/>
                  </a:lnTo>
                  <a:lnTo>
                    <a:pt x="414" y="129"/>
                  </a:lnTo>
                  <a:lnTo>
                    <a:pt x="412" y="119"/>
                  </a:lnTo>
                  <a:lnTo>
                    <a:pt x="410" y="110"/>
                  </a:lnTo>
                  <a:lnTo>
                    <a:pt x="409" y="100"/>
                  </a:lnTo>
                  <a:lnTo>
                    <a:pt x="409" y="90"/>
                  </a:lnTo>
                  <a:lnTo>
                    <a:pt x="410" y="80"/>
                  </a:lnTo>
                  <a:lnTo>
                    <a:pt x="411" y="71"/>
                  </a:lnTo>
                  <a:lnTo>
                    <a:pt x="411" y="71"/>
                  </a:lnTo>
                  <a:lnTo>
                    <a:pt x="413" y="62"/>
                  </a:lnTo>
                  <a:lnTo>
                    <a:pt x="416" y="54"/>
                  </a:lnTo>
                  <a:lnTo>
                    <a:pt x="421" y="46"/>
                  </a:lnTo>
                  <a:lnTo>
                    <a:pt x="425" y="38"/>
                  </a:lnTo>
                  <a:lnTo>
                    <a:pt x="430" y="32"/>
                  </a:lnTo>
                  <a:lnTo>
                    <a:pt x="436" y="25"/>
                  </a:lnTo>
                  <a:lnTo>
                    <a:pt x="442" y="20"/>
                  </a:lnTo>
                  <a:lnTo>
                    <a:pt x="449" y="15"/>
                  </a:lnTo>
                  <a:lnTo>
                    <a:pt x="455" y="10"/>
                  </a:lnTo>
                  <a:lnTo>
                    <a:pt x="463" y="7"/>
                  </a:lnTo>
                  <a:lnTo>
                    <a:pt x="470" y="4"/>
                  </a:lnTo>
                  <a:lnTo>
                    <a:pt x="479" y="2"/>
                  </a:lnTo>
                  <a:lnTo>
                    <a:pt x="487" y="1"/>
                  </a:lnTo>
                  <a:lnTo>
                    <a:pt x="495" y="0"/>
                  </a:lnTo>
                  <a:lnTo>
                    <a:pt x="504" y="1"/>
                  </a:lnTo>
                  <a:lnTo>
                    <a:pt x="512" y="2"/>
                  </a:lnTo>
                  <a:lnTo>
                    <a:pt x="512" y="2"/>
                  </a:lnTo>
                  <a:close/>
                  <a:moveTo>
                    <a:pt x="503" y="239"/>
                  </a:moveTo>
                  <a:lnTo>
                    <a:pt x="503" y="239"/>
                  </a:lnTo>
                  <a:lnTo>
                    <a:pt x="510" y="242"/>
                  </a:lnTo>
                  <a:lnTo>
                    <a:pt x="522" y="246"/>
                  </a:lnTo>
                  <a:lnTo>
                    <a:pt x="534" y="253"/>
                  </a:lnTo>
                  <a:lnTo>
                    <a:pt x="539" y="257"/>
                  </a:lnTo>
                  <a:lnTo>
                    <a:pt x="545" y="262"/>
                  </a:lnTo>
                  <a:lnTo>
                    <a:pt x="545" y="262"/>
                  </a:lnTo>
                  <a:lnTo>
                    <a:pt x="614" y="330"/>
                  </a:lnTo>
                  <a:lnTo>
                    <a:pt x="627" y="340"/>
                  </a:lnTo>
                  <a:lnTo>
                    <a:pt x="637" y="349"/>
                  </a:lnTo>
                  <a:lnTo>
                    <a:pt x="647" y="356"/>
                  </a:lnTo>
                  <a:lnTo>
                    <a:pt x="657" y="362"/>
                  </a:lnTo>
                  <a:lnTo>
                    <a:pt x="667" y="366"/>
                  </a:lnTo>
                  <a:lnTo>
                    <a:pt x="677" y="368"/>
                  </a:lnTo>
                  <a:lnTo>
                    <a:pt x="688" y="370"/>
                  </a:lnTo>
                  <a:lnTo>
                    <a:pt x="701" y="372"/>
                  </a:lnTo>
                  <a:lnTo>
                    <a:pt x="733" y="372"/>
                  </a:lnTo>
                  <a:lnTo>
                    <a:pt x="778" y="369"/>
                  </a:lnTo>
                  <a:lnTo>
                    <a:pt x="778" y="369"/>
                  </a:lnTo>
                  <a:lnTo>
                    <a:pt x="786" y="370"/>
                  </a:lnTo>
                  <a:lnTo>
                    <a:pt x="794" y="373"/>
                  </a:lnTo>
                  <a:lnTo>
                    <a:pt x="800" y="376"/>
                  </a:lnTo>
                  <a:lnTo>
                    <a:pt x="807" y="381"/>
                  </a:lnTo>
                  <a:lnTo>
                    <a:pt x="810" y="388"/>
                  </a:lnTo>
                  <a:lnTo>
                    <a:pt x="813" y="394"/>
                  </a:lnTo>
                  <a:lnTo>
                    <a:pt x="815" y="402"/>
                  </a:lnTo>
                  <a:lnTo>
                    <a:pt x="816" y="409"/>
                  </a:lnTo>
                  <a:lnTo>
                    <a:pt x="816" y="418"/>
                  </a:lnTo>
                  <a:lnTo>
                    <a:pt x="814" y="425"/>
                  </a:lnTo>
                  <a:lnTo>
                    <a:pt x="812" y="432"/>
                  </a:lnTo>
                  <a:lnTo>
                    <a:pt x="809" y="438"/>
                  </a:lnTo>
                  <a:lnTo>
                    <a:pt x="805" y="445"/>
                  </a:lnTo>
                  <a:lnTo>
                    <a:pt x="798" y="449"/>
                  </a:lnTo>
                  <a:lnTo>
                    <a:pt x="792" y="452"/>
                  </a:lnTo>
                  <a:lnTo>
                    <a:pt x="784" y="453"/>
                  </a:lnTo>
                  <a:lnTo>
                    <a:pt x="784" y="453"/>
                  </a:lnTo>
                  <a:lnTo>
                    <a:pt x="738" y="459"/>
                  </a:lnTo>
                  <a:lnTo>
                    <a:pt x="701" y="462"/>
                  </a:lnTo>
                  <a:lnTo>
                    <a:pt x="686" y="462"/>
                  </a:lnTo>
                  <a:lnTo>
                    <a:pt x="671" y="462"/>
                  </a:lnTo>
                  <a:lnTo>
                    <a:pt x="658" y="462"/>
                  </a:lnTo>
                  <a:lnTo>
                    <a:pt x="646" y="460"/>
                  </a:lnTo>
                  <a:lnTo>
                    <a:pt x="634" y="457"/>
                  </a:lnTo>
                  <a:lnTo>
                    <a:pt x="622" y="452"/>
                  </a:lnTo>
                  <a:lnTo>
                    <a:pt x="610" y="447"/>
                  </a:lnTo>
                  <a:lnTo>
                    <a:pt x="599" y="441"/>
                  </a:lnTo>
                  <a:lnTo>
                    <a:pt x="586" y="431"/>
                  </a:lnTo>
                  <a:lnTo>
                    <a:pt x="571" y="421"/>
                  </a:lnTo>
                  <a:lnTo>
                    <a:pt x="538" y="393"/>
                  </a:lnTo>
                  <a:lnTo>
                    <a:pt x="516" y="514"/>
                  </a:lnTo>
                  <a:lnTo>
                    <a:pt x="516" y="514"/>
                  </a:lnTo>
                  <a:lnTo>
                    <a:pt x="516" y="521"/>
                  </a:lnTo>
                  <a:lnTo>
                    <a:pt x="518" y="528"/>
                  </a:lnTo>
                  <a:lnTo>
                    <a:pt x="521" y="533"/>
                  </a:lnTo>
                  <a:lnTo>
                    <a:pt x="526" y="538"/>
                  </a:lnTo>
                  <a:lnTo>
                    <a:pt x="526" y="538"/>
                  </a:lnTo>
                  <a:lnTo>
                    <a:pt x="575" y="558"/>
                  </a:lnTo>
                  <a:lnTo>
                    <a:pt x="614" y="576"/>
                  </a:lnTo>
                  <a:lnTo>
                    <a:pt x="631" y="585"/>
                  </a:lnTo>
                  <a:lnTo>
                    <a:pt x="646" y="595"/>
                  </a:lnTo>
                  <a:lnTo>
                    <a:pt x="660" y="604"/>
                  </a:lnTo>
                  <a:lnTo>
                    <a:pt x="673" y="616"/>
                  </a:lnTo>
                  <a:lnTo>
                    <a:pt x="685" y="629"/>
                  </a:lnTo>
                  <a:lnTo>
                    <a:pt x="696" y="644"/>
                  </a:lnTo>
                  <a:lnTo>
                    <a:pt x="706" y="662"/>
                  </a:lnTo>
                  <a:lnTo>
                    <a:pt x="716" y="682"/>
                  </a:lnTo>
                  <a:lnTo>
                    <a:pt x="727" y="705"/>
                  </a:lnTo>
                  <a:lnTo>
                    <a:pt x="738" y="732"/>
                  </a:lnTo>
                  <a:lnTo>
                    <a:pt x="748" y="762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62" y="808"/>
                  </a:lnTo>
                  <a:lnTo>
                    <a:pt x="764" y="819"/>
                  </a:lnTo>
                  <a:lnTo>
                    <a:pt x="761" y="829"/>
                  </a:lnTo>
                  <a:lnTo>
                    <a:pt x="758" y="837"/>
                  </a:lnTo>
                  <a:lnTo>
                    <a:pt x="753" y="846"/>
                  </a:lnTo>
                  <a:lnTo>
                    <a:pt x="746" y="852"/>
                  </a:lnTo>
                  <a:lnTo>
                    <a:pt x="739" y="859"/>
                  </a:lnTo>
                  <a:lnTo>
                    <a:pt x="730" y="863"/>
                  </a:lnTo>
                  <a:lnTo>
                    <a:pt x="722" y="866"/>
                  </a:lnTo>
                  <a:lnTo>
                    <a:pt x="712" y="869"/>
                  </a:lnTo>
                  <a:lnTo>
                    <a:pt x="702" y="869"/>
                  </a:lnTo>
                  <a:lnTo>
                    <a:pt x="692" y="866"/>
                  </a:lnTo>
                  <a:lnTo>
                    <a:pt x="684" y="863"/>
                  </a:lnTo>
                  <a:lnTo>
                    <a:pt x="675" y="858"/>
                  </a:lnTo>
                  <a:lnTo>
                    <a:pt x="669" y="850"/>
                  </a:lnTo>
                  <a:lnTo>
                    <a:pt x="662" y="841"/>
                  </a:lnTo>
                  <a:lnTo>
                    <a:pt x="662" y="841"/>
                  </a:lnTo>
                  <a:lnTo>
                    <a:pt x="645" y="807"/>
                  </a:lnTo>
                  <a:lnTo>
                    <a:pt x="629" y="778"/>
                  </a:lnTo>
                  <a:lnTo>
                    <a:pt x="614" y="754"/>
                  </a:lnTo>
                  <a:lnTo>
                    <a:pt x="600" y="733"/>
                  </a:lnTo>
                  <a:lnTo>
                    <a:pt x="586" y="715"/>
                  </a:lnTo>
                  <a:lnTo>
                    <a:pt x="571" y="700"/>
                  </a:lnTo>
                  <a:lnTo>
                    <a:pt x="556" y="687"/>
                  </a:lnTo>
                  <a:lnTo>
                    <a:pt x="539" y="677"/>
                  </a:lnTo>
                  <a:lnTo>
                    <a:pt x="521" y="668"/>
                  </a:lnTo>
                  <a:lnTo>
                    <a:pt x="502" y="659"/>
                  </a:lnTo>
                  <a:lnTo>
                    <a:pt x="479" y="651"/>
                  </a:lnTo>
                  <a:lnTo>
                    <a:pt x="453" y="642"/>
                  </a:lnTo>
                  <a:lnTo>
                    <a:pt x="393" y="624"/>
                  </a:lnTo>
                  <a:lnTo>
                    <a:pt x="314" y="598"/>
                  </a:lnTo>
                  <a:lnTo>
                    <a:pt x="314" y="598"/>
                  </a:lnTo>
                  <a:lnTo>
                    <a:pt x="303" y="591"/>
                  </a:lnTo>
                  <a:lnTo>
                    <a:pt x="296" y="584"/>
                  </a:lnTo>
                  <a:lnTo>
                    <a:pt x="288" y="576"/>
                  </a:lnTo>
                  <a:lnTo>
                    <a:pt x="283" y="567"/>
                  </a:lnTo>
                  <a:lnTo>
                    <a:pt x="278" y="557"/>
                  </a:lnTo>
                  <a:lnTo>
                    <a:pt x="276" y="547"/>
                  </a:lnTo>
                  <a:lnTo>
                    <a:pt x="274" y="535"/>
                  </a:lnTo>
                  <a:lnTo>
                    <a:pt x="274" y="525"/>
                  </a:lnTo>
                  <a:lnTo>
                    <a:pt x="312" y="317"/>
                  </a:lnTo>
                  <a:lnTo>
                    <a:pt x="312" y="317"/>
                  </a:lnTo>
                  <a:lnTo>
                    <a:pt x="283" y="326"/>
                  </a:lnTo>
                  <a:lnTo>
                    <a:pt x="261" y="334"/>
                  </a:lnTo>
                  <a:lnTo>
                    <a:pt x="253" y="338"/>
                  </a:lnTo>
                  <a:lnTo>
                    <a:pt x="245" y="344"/>
                  </a:lnTo>
                  <a:lnTo>
                    <a:pt x="240" y="349"/>
                  </a:lnTo>
                  <a:lnTo>
                    <a:pt x="235" y="354"/>
                  </a:lnTo>
                  <a:lnTo>
                    <a:pt x="231" y="362"/>
                  </a:lnTo>
                  <a:lnTo>
                    <a:pt x="228" y="370"/>
                  </a:lnTo>
                  <a:lnTo>
                    <a:pt x="225" y="380"/>
                  </a:lnTo>
                  <a:lnTo>
                    <a:pt x="222" y="391"/>
                  </a:lnTo>
                  <a:lnTo>
                    <a:pt x="217" y="420"/>
                  </a:lnTo>
                  <a:lnTo>
                    <a:pt x="211" y="458"/>
                  </a:lnTo>
                  <a:lnTo>
                    <a:pt x="211" y="458"/>
                  </a:lnTo>
                  <a:lnTo>
                    <a:pt x="208" y="465"/>
                  </a:lnTo>
                  <a:lnTo>
                    <a:pt x="205" y="472"/>
                  </a:lnTo>
                  <a:lnTo>
                    <a:pt x="200" y="477"/>
                  </a:lnTo>
                  <a:lnTo>
                    <a:pt x="193" y="482"/>
                  </a:lnTo>
                  <a:lnTo>
                    <a:pt x="187" y="485"/>
                  </a:lnTo>
                  <a:lnTo>
                    <a:pt x="179" y="487"/>
                  </a:lnTo>
                  <a:lnTo>
                    <a:pt x="172" y="488"/>
                  </a:lnTo>
                  <a:lnTo>
                    <a:pt x="164" y="487"/>
                  </a:lnTo>
                  <a:lnTo>
                    <a:pt x="157" y="486"/>
                  </a:lnTo>
                  <a:lnTo>
                    <a:pt x="149" y="483"/>
                  </a:lnTo>
                  <a:lnTo>
                    <a:pt x="143" y="479"/>
                  </a:lnTo>
                  <a:lnTo>
                    <a:pt x="136" y="474"/>
                  </a:lnTo>
                  <a:lnTo>
                    <a:pt x="132" y="467"/>
                  </a:lnTo>
                  <a:lnTo>
                    <a:pt x="129" y="461"/>
                  </a:lnTo>
                  <a:lnTo>
                    <a:pt x="126" y="452"/>
                  </a:lnTo>
                  <a:lnTo>
                    <a:pt x="126" y="443"/>
                  </a:lnTo>
                  <a:lnTo>
                    <a:pt x="126" y="443"/>
                  </a:lnTo>
                  <a:lnTo>
                    <a:pt x="130" y="413"/>
                  </a:lnTo>
                  <a:lnTo>
                    <a:pt x="134" y="386"/>
                  </a:lnTo>
                  <a:lnTo>
                    <a:pt x="138" y="362"/>
                  </a:lnTo>
                  <a:lnTo>
                    <a:pt x="143" y="341"/>
                  </a:lnTo>
                  <a:lnTo>
                    <a:pt x="149" y="323"/>
                  </a:lnTo>
                  <a:lnTo>
                    <a:pt x="157" y="307"/>
                  </a:lnTo>
                  <a:lnTo>
                    <a:pt x="165" y="293"/>
                  </a:lnTo>
                  <a:lnTo>
                    <a:pt x="175" y="281"/>
                  </a:lnTo>
                  <a:lnTo>
                    <a:pt x="187" y="269"/>
                  </a:lnTo>
                  <a:lnTo>
                    <a:pt x="201" y="259"/>
                  </a:lnTo>
                  <a:lnTo>
                    <a:pt x="216" y="250"/>
                  </a:lnTo>
                  <a:lnTo>
                    <a:pt x="234" y="241"/>
                  </a:lnTo>
                  <a:lnTo>
                    <a:pt x="255" y="231"/>
                  </a:lnTo>
                  <a:lnTo>
                    <a:pt x="278" y="223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43" y="199"/>
                  </a:lnTo>
                  <a:lnTo>
                    <a:pt x="355" y="199"/>
                  </a:lnTo>
                  <a:lnTo>
                    <a:pt x="369" y="200"/>
                  </a:lnTo>
                  <a:lnTo>
                    <a:pt x="382" y="202"/>
                  </a:lnTo>
                  <a:lnTo>
                    <a:pt x="407" y="208"/>
                  </a:lnTo>
                  <a:lnTo>
                    <a:pt x="423" y="213"/>
                  </a:lnTo>
                  <a:lnTo>
                    <a:pt x="472" y="300"/>
                  </a:lnTo>
                  <a:lnTo>
                    <a:pt x="503" y="239"/>
                  </a:lnTo>
                  <a:lnTo>
                    <a:pt x="503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37" name="图片占位符 36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>
            <a:fillRect/>
          </a:stretch>
        </p:blipFill>
        <p:spPr/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7980166" y="2638886"/>
            <a:ext cx="3018035" cy="1209737"/>
            <a:chOff x="874713" y="4293102"/>
            <a:chExt cx="3018035" cy="1209737"/>
          </a:xfrm>
        </p:grpSpPr>
        <p:sp>
          <p:nvSpPr>
            <p:cNvPr id="30" name="文本框 29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74714" y="4671842"/>
              <a:ext cx="30180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224100" y="2638886"/>
            <a:ext cx="3018034" cy="1209737"/>
            <a:chOff x="874714" y="4293102"/>
            <a:chExt cx="3018034" cy="1209737"/>
          </a:xfrm>
        </p:grpSpPr>
        <p:sp>
          <p:nvSpPr>
            <p:cNvPr id="34" name="文本框 33"/>
            <p:cNvSpPr txBox="1"/>
            <p:nvPr/>
          </p:nvSpPr>
          <p:spPr>
            <a:xfrm>
              <a:off x="186142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74714" y="4671842"/>
              <a:ext cx="30180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just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339687" y="2005127"/>
            <a:ext cx="9512623" cy="615553"/>
            <a:chOff x="1339687" y="2005127"/>
            <a:chExt cx="9512623" cy="615553"/>
          </a:xfrm>
        </p:grpSpPr>
        <p:sp>
          <p:nvSpPr>
            <p:cNvPr id="4" name="TextBox 2"/>
            <p:cNvSpPr txBox="1"/>
            <p:nvPr/>
          </p:nvSpPr>
          <p:spPr>
            <a:xfrm>
              <a:off x="1339687" y="2005127"/>
              <a:ext cx="570669" cy="615553"/>
            </a:xfrm>
            <a:prstGeom prst="rect">
              <a:avLst/>
            </a:prstGeom>
          </p:spPr>
          <p:txBody>
            <a:bodyPr wrap="none" lIns="0" tIns="0" rIns="0" bIns="0" anchor="t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01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cxnSp>
          <p:nvCxnSpPr>
            <p:cNvPr id="5" name="Straight Connector 3"/>
            <p:cNvCxnSpPr/>
            <p:nvPr/>
          </p:nvCxnSpPr>
          <p:spPr>
            <a:xfrm>
              <a:off x="2164188" y="2346764"/>
              <a:ext cx="2166115" cy="0"/>
            </a:xfrm>
            <a:prstGeom prst="line">
              <a:avLst/>
            </a:prstGeom>
            <a:ln w="19050" cap="rnd">
              <a:solidFill>
                <a:schemeClr val="tx1">
                  <a:lumMod val="40000"/>
                  <a:lumOff val="60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4"/>
            <p:cNvSpPr txBox="1"/>
            <p:nvPr/>
          </p:nvSpPr>
          <p:spPr>
            <a:xfrm>
              <a:off x="4648013" y="2005127"/>
              <a:ext cx="570669" cy="615553"/>
            </a:xfrm>
            <a:prstGeom prst="rect">
              <a:avLst/>
            </a:prstGeom>
          </p:spPr>
          <p:txBody>
            <a:bodyPr wrap="none" lIns="0" tIns="0" rIns="0" bIns="0" anchor="t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02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cxnSp>
          <p:nvCxnSpPr>
            <p:cNvPr id="7" name="Straight Connector 5"/>
            <p:cNvCxnSpPr/>
            <p:nvPr/>
          </p:nvCxnSpPr>
          <p:spPr>
            <a:xfrm>
              <a:off x="5437854" y="2346764"/>
              <a:ext cx="2166115" cy="0"/>
            </a:xfrm>
            <a:prstGeom prst="line">
              <a:avLst/>
            </a:prstGeom>
            <a:ln w="19050" cap="rnd">
              <a:solidFill>
                <a:schemeClr val="tx1">
                  <a:lumMod val="40000"/>
                  <a:lumOff val="60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6"/>
            <p:cNvSpPr txBox="1"/>
            <p:nvPr/>
          </p:nvSpPr>
          <p:spPr>
            <a:xfrm>
              <a:off x="7873247" y="2005127"/>
              <a:ext cx="570669" cy="615553"/>
            </a:xfrm>
            <a:prstGeom prst="rect">
              <a:avLst/>
            </a:prstGeom>
          </p:spPr>
          <p:txBody>
            <a:bodyPr wrap="none" lIns="0" tIns="0" rIns="0" bIns="0" anchor="t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40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03</a:t>
              </a:r>
              <a:endPara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cxnSp>
          <p:nvCxnSpPr>
            <p:cNvPr id="9" name="Straight Connector 7"/>
            <p:cNvCxnSpPr/>
            <p:nvPr/>
          </p:nvCxnSpPr>
          <p:spPr>
            <a:xfrm>
              <a:off x="8686195" y="2346764"/>
              <a:ext cx="2166115" cy="0"/>
            </a:xfrm>
            <a:prstGeom prst="line">
              <a:avLst/>
            </a:prstGeom>
            <a:ln w="19050" cap="rnd">
              <a:solidFill>
                <a:schemeClr val="tx1">
                  <a:lumMod val="40000"/>
                  <a:lumOff val="6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8"/>
          <p:cNvCxnSpPr/>
          <p:nvPr/>
        </p:nvCxnSpPr>
        <p:spPr>
          <a:xfrm rot="10800000" flipV="1">
            <a:off x="8618865" y="2346762"/>
            <a:ext cx="2233448" cy="1946891"/>
          </a:xfrm>
          <a:prstGeom prst="bentConnector3">
            <a:avLst>
              <a:gd name="adj1" fmla="val -6040"/>
            </a:avLst>
          </a:prstGeom>
          <a:ln w="1905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9"/>
          <p:cNvSpPr txBox="1"/>
          <p:nvPr/>
        </p:nvSpPr>
        <p:spPr>
          <a:xfrm>
            <a:off x="1339687" y="3952539"/>
            <a:ext cx="570669" cy="615553"/>
          </a:xfrm>
          <a:prstGeom prst="rect">
            <a:avLst/>
          </a:prstGeom>
        </p:spPr>
        <p:txBody>
          <a:bodyPr wrap="none" lIns="0" tIns="0" rIns="0" bIns="0" anchor="t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</a:rPr>
              <a:t>06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4648013" y="3952539"/>
            <a:ext cx="570669" cy="615553"/>
          </a:xfrm>
          <a:prstGeom prst="rect">
            <a:avLst/>
          </a:prstGeom>
        </p:spPr>
        <p:txBody>
          <a:bodyPr wrap="none" lIns="0" tIns="0" rIns="0" bIns="0" anchor="t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</a:rPr>
              <a:t>05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117975" y="3952539"/>
            <a:ext cx="6325941" cy="615553"/>
            <a:chOff x="2117975" y="3952539"/>
            <a:chExt cx="6325941" cy="615553"/>
          </a:xfrm>
        </p:grpSpPr>
        <p:sp>
          <p:nvSpPr>
            <p:cNvPr id="13" name="TextBox 11"/>
            <p:cNvSpPr txBox="1"/>
            <p:nvPr/>
          </p:nvSpPr>
          <p:spPr>
            <a:xfrm>
              <a:off x="7873247" y="3952539"/>
              <a:ext cx="570669" cy="615553"/>
            </a:xfrm>
            <a:prstGeom prst="rect">
              <a:avLst/>
            </a:prstGeom>
          </p:spPr>
          <p:txBody>
            <a:bodyPr wrap="none" lIns="0" tIns="0" rIns="0" bIns="0" anchor="t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40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04</a:t>
              </a:r>
              <a:endPara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cxnSp>
          <p:nvCxnSpPr>
            <p:cNvPr id="14" name="Straight Connector 12"/>
            <p:cNvCxnSpPr/>
            <p:nvPr/>
          </p:nvCxnSpPr>
          <p:spPr>
            <a:xfrm flipH="1">
              <a:off x="5391640" y="4293654"/>
              <a:ext cx="2166115" cy="0"/>
            </a:xfrm>
            <a:prstGeom prst="line">
              <a:avLst/>
            </a:prstGeom>
            <a:ln w="19050" cap="rnd">
              <a:solidFill>
                <a:schemeClr val="tx1">
                  <a:lumMod val="40000"/>
                  <a:lumOff val="60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3"/>
            <p:cNvCxnSpPr/>
            <p:nvPr/>
          </p:nvCxnSpPr>
          <p:spPr>
            <a:xfrm flipH="1">
              <a:off x="2117975" y="4293654"/>
              <a:ext cx="2166115" cy="0"/>
            </a:xfrm>
            <a:prstGeom prst="line">
              <a:avLst/>
            </a:prstGeom>
            <a:ln w="19050" cap="rnd">
              <a:solidFill>
                <a:schemeClr val="tx1">
                  <a:lumMod val="40000"/>
                  <a:lumOff val="60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6"/>
          <p:cNvCxnSpPr/>
          <p:nvPr/>
        </p:nvCxnSpPr>
        <p:spPr>
          <a:xfrm>
            <a:off x="1377780" y="2991458"/>
            <a:ext cx="365760" cy="0"/>
          </a:xfrm>
          <a:prstGeom prst="line">
            <a:avLst/>
          </a:prstGeom>
          <a:ln w="254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9"/>
          <p:cNvCxnSpPr/>
          <p:nvPr/>
        </p:nvCxnSpPr>
        <p:spPr>
          <a:xfrm>
            <a:off x="4689867" y="2991458"/>
            <a:ext cx="365760" cy="0"/>
          </a:xfrm>
          <a:prstGeom prst="line">
            <a:avLst/>
          </a:prstGeom>
          <a:ln w="254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2"/>
          <p:cNvCxnSpPr/>
          <p:nvPr/>
        </p:nvCxnSpPr>
        <p:spPr>
          <a:xfrm>
            <a:off x="7928973" y="2991458"/>
            <a:ext cx="365760" cy="0"/>
          </a:xfrm>
          <a:prstGeom prst="line">
            <a:avLst/>
          </a:prstGeom>
          <a:ln w="254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5"/>
          <p:cNvCxnSpPr/>
          <p:nvPr/>
        </p:nvCxnSpPr>
        <p:spPr>
          <a:xfrm>
            <a:off x="1377780" y="4930289"/>
            <a:ext cx="365760" cy="0"/>
          </a:xfrm>
          <a:prstGeom prst="line">
            <a:avLst/>
          </a:prstGeom>
          <a:ln w="254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8"/>
          <p:cNvCxnSpPr/>
          <p:nvPr/>
        </p:nvCxnSpPr>
        <p:spPr>
          <a:xfrm>
            <a:off x="4689867" y="4930289"/>
            <a:ext cx="365760" cy="0"/>
          </a:xfrm>
          <a:prstGeom prst="line">
            <a:avLst/>
          </a:prstGeom>
          <a:ln w="254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1"/>
          <p:cNvCxnSpPr/>
          <p:nvPr/>
        </p:nvCxnSpPr>
        <p:spPr>
          <a:xfrm>
            <a:off x="7928973" y="4930289"/>
            <a:ext cx="365760" cy="0"/>
          </a:xfrm>
          <a:prstGeom prst="line">
            <a:avLst/>
          </a:prstGeom>
          <a:ln w="254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263662" y="255210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标题添加此处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263662" y="2981641"/>
            <a:ext cx="30920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63662" y="44845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标题添加此处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63662" y="4914075"/>
            <a:ext cx="30920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78042" y="255210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标题添加此处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78042" y="2981641"/>
            <a:ext cx="30920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78042" y="44845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标题添加此处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578042" y="4914075"/>
            <a:ext cx="30920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809747" y="255210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标题添加此处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09747" y="2981641"/>
            <a:ext cx="30920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809747" y="44845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标题添加此处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809747" y="4914075"/>
            <a:ext cx="30920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  <p:bldP spid="40" grpId="0"/>
      <p:bldP spid="42" grpId="0"/>
      <p:bldP spid="43" grpId="0"/>
      <p:bldP spid="45" grpId="0"/>
      <p:bldP spid="46" grpId="0"/>
      <p:bldP spid="48" grpId="0"/>
      <p:bldP spid="49" grpId="0"/>
      <p:bldP spid="51" grpId="0"/>
      <p:bldP spid="52" grpId="0"/>
      <p:bldP spid="54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417995" y="1857888"/>
            <a:ext cx="9313506" cy="2016776"/>
            <a:chOff x="2000798" y="1984089"/>
            <a:chExt cx="8147899" cy="1764373"/>
          </a:xfrm>
        </p:grpSpPr>
        <p:sp>
          <p:nvSpPr>
            <p:cNvPr id="8" name="Freeform: Shape 13"/>
            <p:cNvSpPr/>
            <p:nvPr/>
          </p:nvSpPr>
          <p:spPr bwMode="auto">
            <a:xfrm>
              <a:off x="2000798" y="1988840"/>
              <a:ext cx="1975127" cy="1757773"/>
            </a:xfrm>
            <a:custGeom>
              <a:avLst/>
              <a:gdLst>
                <a:gd name="T0" fmla="*/ 0 w 1531"/>
                <a:gd name="T1" fmla="*/ 100 h 1395"/>
                <a:gd name="T2" fmla="*/ 0 w 1531"/>
                <a:gd name="T3" fmla="*/ 1309 h 1395"/>
                <a:gd name="T4" fmla="*/ 1531 w 1531"/>
                <a:gd name="T5" fmla="*/ 1395 h 1395"/>
                <a:gd name="T6" fmla="*/ 1531 w 1531"/>
                <a:gd name="T7" fmla="*/ 0 h 1395"/>
                <a:gd name="T8" fmla="*/ 0 w 1531"/>
                <a:gd name="T9" fmla="*/ 10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1" h="1395">
                  <a:moveTo>
                    <a:pt x="0" y="100"/>
                  </a:moveTo>
                  <a:lnTo>
                    <a:pt x="0" y="1309"/>
                  </a:lnTo>
                  <a:lnTo>
                    <a:pt x="1531" y="1395"/>
                  </a:lnTo>
                  <a:lnTo>
                    <a:pt x="1531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0070C0"/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Freeform: Shape 14"/>
            <p:cNvSpPr/>
            <p:nvPr/>
          </p:nvSpPr>
          <p:spPr bwMode="auto">
            <a:xfrm>
              <a:off x="3963715" y="1988840"/>
              <a:ext cx="2138968" cy="1757773"/>
            </a:xfrm>
            <a:custGeom>
              <a:avLst/>
              <a:gdLst>
                <a:gd name="T0" fmla="*/ 1658 w 1658"/>
                <a:gd name="T1" fmla="*/ 177 h 1395"/>
                <a:gd name="T2" fmla="*/ 1658 w 1658"/>
                <a:gd name="T3" fmla="*/ 1244 h 1395"/>
                <a:gd name="T4" fmla="*/ 0 w 1658"/>
                <a:gd name="T5" fmla="*/ 1395 h 1395"/>
                <a:gd name="T6" fmla="*/ 0 w 1658"/>
                <a:gd name="T7" fmla="*/ 0 h 1395"/>
                <a:gd name="T8" fmla="*/ 1658 w 1658"/>
                <a:gd name="T9" fmla="*/ 177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8" h="1395">
                  <a:moveTo>
                    <a:pt x="1658" y="177"/>
                  </a:moveTo>
                  <a:lnTo>
                    <a:pt x="1658" y="1244"/>
                  </a:lnTo>
                  <a:lnTo>
                    <a:pt x="0" y="1395"/>
                  </a:lnTo>
                  <a:lnTo>
                    <a:pt x="0" y="0"/>
                  </a:lnTo>
                  <a:lnTo>
                    <a:pt x="1658" y="177"/>
                  </a:lnTo>
                  <a:close/>
                </a:path>
              </a:pathLst>
            </a:custGeom>
            <a:solidFill>
              <a:schemeClr val="tx2"/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Freeform: Shape 15"/>
            <p:cNvSpPr/>
            <p:nvPr/>
          </p:nvSpPr>
          <p:spPr bwMode="auto">
            <a:xfrm>
              <a:off x="6099256" y="1990689"/>
              <a:ext cx="1807416" cy="1757773"/>
            </a:xfrm>
            <a:custGeom>
              <a:avLst/>
              <a:gdLst>
                <a:gd name="T0" fmla="*/ 0 w 1401"/>
                <a:gd name="T1" fmla="*/ 177 h 1395"/>
                <a:gd name="T2" fmla="*/ 0 w 1401"/>
                <a:gd name="T3" fmla="*/ 1244 h 1395"/>
                <a:gd name="T4" fmla="*/ 1401 w 1401"/>
                <a:gd name="T5" fmla="*/ 1395 h 1395"/>
                <a:gd name="T6" fmla="*/ 1401 w 1401"/>
                <a:gd name="T7" fmla="*/ 0 h 1395"/>
                <a:gd name="T8" fmla="*/ 0 w 1401"/>
                <a:gd name="T9" fmla="*/ 177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1" h="1395">
                  <a:moveTo>
                    <a:pt x="0" y="177"/>
                  </a:moveTo>
                  <a:lnTo>
                    <a:pt x="0" y="1244"/>
                  </a:lnTo>
                  <a:lnTo>
                    <a:pt x="1401" y="1395"/>
                  </a:lnTo>
                  <a:lnTo>
                    <a:pt x="1401" y="0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0070C0"/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Freeform: Shape 16"/>
            <p:cNvSpPr/>
            <p:nvPr/>
          </p:nvSpPr>
          <p:spPr bwMode="auto">
            <a:xfrm>
              <a:off x="7896200" y="1984089"/>
              <a:ext cx="2252497" cy="1757773"/>
            </a:xfrm>
            <a:custGeom>
              <a:avLst/>
              <a:gdLst>
                <a:gd name="T0" fmla="*/ 1746 w 1746"/>
                <a:gd name="T1" fmla="*/ 124 h 1395"/>
                <a:gd name="T2" fmla="*/ 1746 w 1746"/>
                <a:gd name="T3" fmla="*/ 1294 h 1395"/>
                <a:gd name="T4" fmla="*/ 0 w 1746"/>
                <a:gd name="T5" fmla="*/ 1395 h 1395"/>
                <a:gd name="T6" fmla="*/ 0 w 1746"/>
                <a:gd name="T7" fmla="*/ 0 h 1395"/>
                <a:gd name="T8" fmla="*/ 1746 w 1746"/>
                <a:gd name="T9" fmla="*/ 124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6" h="1395">
                  <a:moveTo>
                    <a:pt x="1746" y="124"/>
                  </a:moveTo>
                  <a:lnTo>
                    <a:pt x="1746" y="1294"/>
                  </a:lnTo>
                  <a:lnTo>
                    <a:pt x="0" y="1395"/>
                  </a:lnTo>
                  <a:lnTo>
                    <a:pt x="0" y="0"/>
                  </a:lnTo>
                  <a:lnTo>
                    <a:pt x="1746" y="124"/>
                  </a:lnTo>
                  <a:close/>
                </a:path>
              </a:pathLst>
            </a:custGeom>
            <a:solidFill>
              <a:schemeClr val="tx2"/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Freeform: Shape 71"/>
            <p:cNvSpPr/>
            <p:nvPr/>
          </p:nvSpPr>
          <p:spPr bwMode="auto">
            <a:xfrm>
              <a:off x="4785313" y="2564904"/>
              <a:ext cx="595513" cy="595513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Freeform: Shape 72"/>
            <p:cNvSpPr/>
            <p:nvPr/>
          </p:nvSpPr>
          <p:spPr bwMode="auto">
            <a:xfrm>
              <a:off x="2659665" y="2564904"/>
              <a:ext cx="595513" cy="595513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Freeform: Shape 73"/>
            <p:cNvSpPr/>
            <p:nvPr/>
          </p:nvSpPr>
          <p:spPr bwMode="auto">
            <a:xfrm>
              <a:off x="8752247" y="2564904"/>
              <a:ext cx="595513" cy="595513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Freeform: Shape 74"/>
            <p:cNvSpPr/>
            <p:nvPr/>
          </p:nvSpPr>
          <p:spPr bwMode="auto">
            <a:xfrm>
              <a:off x="6619552" y="2564904"/>
              <a:ext cx="595513" cy="595513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391254" y="4187363"/>
            <a:ext cx="2284422" cy="1455958"/>
            <a:chOff x="874713" y="4293102"/>
            <a:chExt cx="2284422" cy="1455958"/>
          </a:xfrm>
        </p:grpSpPr>
        <p:sp>
          <p:nvSpPr>
            <p:cNvPr id="34" name="文本框 33"/>
            <p:cNvSpPr txBox="1"/>
            <p:nvPr/>
          </p:nvSpPr>
          <p:spPr>
            <a:xfrm>
              <a:off x="1001262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74713" y="4671842"/>
              <a:ext cx="228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41988" y="4187363"/>
            <a:ext cx="2284422" cy="1455958"/>
            <a:chOff x="874713" y="4293102"/>
            <a:chExt cx="2284422" cy="1455958"/>
          </a:xfrm>
        </p:grpSpPr>
        <p:sp>
          <p:nvSpPr>
            <p:cNvPr id="37" name="文本框 36"/>
            <p:cNvSpPr txBox="1"/>
            <p:nvPr/>
          </p:nvSpPr>
          <p:spPr>
            <a:xfrm>
              <a:off x="1001262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74713" y="4671842"/>
              <a:ext cx="228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993541" y="4187363"/>
            <a:ext cx="2284422" cy="1455958"/>
            <a:chOff x="874713" y="4293102"/>
            <a:chExt cx="2284422" cy="1455958"/>
          </a:xfrm>
        </p:grpSpPr>
        <p:sp>
          <p:nvSpPr>
            <p:cNvPr id="40" name="文本框 39"/>
            <p:cNvSpPr txBox="1"/>
            <p:nvPr/>
          </p:nvSpPr>
          <p:spPr>
            <a:xfrm>
              <a:off x="1001262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74713" y="4671842"/>
              <a:ext cx="228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301924" y="4187363"/>
            <a:ext cx="2284422" cy="1455958"/>
            <a:chOff x="874713" y="4293102"/>
            <a:chExt cx="2284422" cy="1455958"/>
          </a:xfrm>
        </p:grpSpPr>
        <p:sp>
          <p:nvSpPr>
            <p:cNvPr id="43" name="文本框 42"/>
            <p:cNvSpPr txBox="1"/>
            <p:nvPr/>
          </p:nvSpPr>
          <p:spPr>
            <a:xfrm>
              <a:off x="1001262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74713" y="4671842"/>
              <a:ext cx="22844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9" r="31189"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 r="2656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" b="2550"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1" r="28951"/>
          <a:stretch>
            <a:fillRect/>
          </a:stretch>
        </p:blipFill>
        <p:spPr/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55688" y="1696223"/>
            <a:ext cx="4610100" cy="14151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135614" y="1922052"/>
            <a:ext cx="4540929" cy="963515"/>
            <a:chOff x="874713" y="4293102"/>
            <a:chExt cx="4540929" cy="963515"/>
          </a:xfrm>
        </p:grpSpPr>
        <p:sp>
          <p:nvSpPr>
            <p:cNvPr id="17" name="文本框 16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74713" y="4671842"/>
              <a:ext cx="4540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0" r="25830"/>
          <a:stretch>
            <a:fillRect/>
          </a:stretch>
        </p:blipFill>
        <p:spPr/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6511393" y="2875943"/>
            <a:ext cx="2728686" cy="478971"/>
            <a:chOff x="7466400" y="2965764"/>
            <a:chExt cx="2728686" cy="478971"/>
          </a:xfrm>
        </p:grpSpPr>
        <p:sp>
          <p:nvSpPr>
            <p:cNvPr id="15" name="矩形: 圆角 14"/>
            <p:cNvSpPr/>
            <p:nvPr/>
          </p:nvSpPr>
          <p:spPr>
            <a:xfrm>
              <a:off x="7466400" y="2980278"/>
              <a:ext cx="2728686" cy="464457"/>
            </a:xfrm>
            <a:prstGeom prst="roundRect">
              <a:avLst>
                <a:gd name="adj" fmla="val 50000"/>
              </a:avLst>
            </a:prstGeom>
            <a:solidFill>
              <a:srgbClr val="0065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826842" y="296576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511393" y="3512193"/>
            <a:ext cx="3985305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lnSpc>
                <a:spcPct val="125000"/>
              </a:lnSpc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wider </a:t>
            </a:r>
            <a:r>
              <a:rPr lang="en-US" altLang="zh-CN" sz="1600" dirty="0" err="1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fieldThe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 user can demonstrate on a projector or computer, or print the presentation and make it into a film to be used in a wider field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00055" y="498158"/>
            <a:ext cx="2382845" cy="184666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THIS TEMPLATE DESIGNED FOR FEI ER SHE JI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3050" y="288925"/>
            <a:ext cx="11645900" cy="6280150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4067" y="3036007"/>
            <a:ext cx="446593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988735" y="1673093"/>
            <a:ext cx="1219200" cy="1219200"/>
            <a:chOff x="2988735" y="1673093"/>
            <a:chExt cx="1219200" cy="1219200"/>
          </a:xfrm>
        </p:grpSpPr>
        <p:sp>
          <p:nvSpPr>
            <p:cNvPr id="9" name="椭圆 8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223873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感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987801" y="1673093"/>
            <a:ext cx="1219200" cy="1219200"/>
            <a:chOff x="3987801" y="1673093"/>
            <a:chExt cx="1219200" cy="1219200"/>
          </a:xfrm>
        </p:grpSpPr>
        <p:sp>
          <p:nvSpPr>
            <p:cNvPr id="10" name="椭圆 9"/>
            <p:cNvSpPr/>
            <p:nvPr/>
          </p:nvSpPr>
          <p:spPr>
            <a:xfrm>
              <a:off x="3987801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27174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谢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86867" y="1673093"/>
            <a:ext cx="1219200" cy="1219200"/>
            <a:chOff x="4986867" y="1673093"/>
            <a:chExt cx="1219200" cy="1219200"/>
          </a:xfrm>
        </p:grpSpPr>
        <p:sp>
          <p:nvSpPr>
            <p:cNvPr id="11" name="椭圆 10"/>
            <p:cNvSpPr/>
            <p:nvPr/>
          </p:nvSpPr>
          <p:spPr>
            <a:xfrm>
              <a:off x="4986867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230475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您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85933" y="1673093"/>
            <a:ext cx="1219200" cy="1219200"/>
            <a:chOff x="5985933" y="1673093"/>
            <a:chExt cx="1219200" cy="1219200"/>
          </a:xfrm>
        </p:grpSpPr>
        <p:sp>
          <p:nvSpPr>
            <p:cNvPr id="12" name="椭圆 11"/>
            <p:cNvSpPr/>
            <p:nvPr/>
          </p:nvSpPr>
          <p:spPr>
            <a:xfrm>
              <a:off x="5985933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33776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的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984999" y="1673093"/>
            <a:ext cx="1219200" cy="1219200"/>
            <a:chOff x="6984999" y="1673093"/>
            <a:chExt cx="1219200" cy="1219200"/>
          </a:xfrm>
        </p:grpSpPr>
        <p:sp>
          <p:nvSpPr>
            <p:cNvPr id="13" name="椭圆 12"/>
            <p:cNvSpPr/>
            <p:nvPr/>
          </p:nvSpPr>
          <p:spPr>
            <a:xfrm>
              <a:off x="6984999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37077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观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984065" y="1673093"/>
            <a:ext cx="1219200" cy="1219200"/>
            <a:chOff x="7984065" y="1673093"/>
            <a:chExt cx="1219200" cy="1219200"/>
          </a:xfrm>
        </p:grpSpPr>
        <p:sp>
          <p:nvSpPr>
            <p:cNvPr id="14" name="椭圆 13"/>
            <p:cNvSpPr/>
            <p:nvPr/>
          </p:nvSpPr>
          <p:spPr>
            <a:xfrm>
              <a:off x="7984065" y="1673093"/>
              <a:ext cx="1219200" cy="1219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240378" y="1885272"/>
              <a:ext cx="7489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看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26" name="任意多边形: 形状 25"/>
          <p:cNvSpPr/>
          <p:nvPr/>
        </p:nvSpPr>
        <p:spPr>
          <a:xfrm rot="16200000">
            <a:off x="432752" y="451037"/>
            <a:ext cx="299883" cy="278907"/>
          </a:xfrm>
          <a:custGeom>
            <a:avLst/>
            <a:gdLst>
              <a:gd name="connsiteX0" fmla="*/ 149942 w 299883"/>
              <a:gd name="connsiteY0" fmla="*/ 0 h 278907"/>
              <a:gd name="connsiteX1" fmla="*/ 299883 w 299883"/>
              <a:gd name="connsiteY1" fmla="*/ 149942 h 278907"/>
              <a:gd name="connsiteX2" fmla="*/ 255966 w 299883"/>
              <a:gd name="connsiteY2" fmla="*/ 255966 h 278907"/>
              <a:gd name="connsiteX3" fmla="*/ 221941 w 299883"/>
              <a:gd name="connsiteY3" fmla="*/ 278907 h 278907"/>
              <a:gd name="connsiteX4" fmla="*/ 221941 w 299883"/>
              <a:gd name="connsiteY4" fmla="*/ 173373 h 278907"/>
              <a:gd name="connsiteX5" fmla="*/ 149941 w 299883"/>
              <a:gd name="connsiteY5" fmla="*/ 101373 h 278907"/>
              <a:gd name="connsiteX6" fmla="*/ 77941 w 299883"/>
              <a:gd name="connsiteY6" fmla="*/ 173373 h 278907"/>
              <a:gd name="connsiteX7" fmla="*/ 77941 w 299883"/>
              <a:gd name="connsiteY7" fmla="*/ 278906 h 278907"/>
              <a:gd name="connsiteX8" fmla="*/ 43917 w 299883"/>
              <a:gd name="connsiteY8" fmla="*/ 255966 h 278907"/>
              <a:gd name="connsiteX9" fmla="*/ 0 w 299883"/>
              <a:gd name="connsiteY9" fmla="*/ 149942 h 278907"/>
              <a:gd name="connsiteX10" fmla="*/ 149942 w 299883"/>
              <a:gd name="connsiteY10" fmla="*/ 0 h 27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9883" h="278907">
                <a:moveTo>
                  <a:pt x="149942" y="0"/>
                </a:moveTo>
                <a:cubicBezTo>
                  <a:pt x="232752" y="0"/>
                  <a:pt x="299883" y="67131"/>
                  <a:pt x="299883" y="149942"/>
                </a:cubicBezTo>
                <a:cubicBezTo>
                  <a:pt x="299883" y="191347"/>
                  <a:pt x="283100" y="228832"/>
                  <a:pt x="255966" y="255966"/>
                </a:cubicBezTo>
                <a:lnTo>
                  <a:pt x="221941" y="278907"/>
                </a:lnTo>
                <a:lnTo>
                  <a:pt x="221941" y="173373"/>
                </a:lnTo>
                <a:cubicBezTo>
                  <a:pt x="221941" y="133608"/>
                  <a:pt x="189706" y="101373"/>
                  <a:pt x="149941" y="101373"/>
                </a:cubicBezTo>
                <a:cubicBezTo>
                  <a:pt x="110176" y="101373"/>
                  <a:pt x="77941" y="133608"/>
                  <a:pt x="77941" y="173373"/>
                </a:cubicBezTo>
                <a:lnTo>
                  <a:pt x="77941" y="278906"/>
                </a:lnTo>
                <a:lnTo>
                  <a:pt x="43917" y="255966"/>
                </a:lnTo>
                <a:cubicBezTo>
                  <a:pt x="16783" y="228832"/>
                  <a:pt x="0" y="191347"/>
                  <a:pt x="0" y="149942"/>
                </a:cubicBezTo>
                <a:cubicBezTo>
                  <a:pt x="0" y="67131"/>
                  <a:pt x="67131" y="0"/>
                  <a:pt x="14994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5" t="17783" r="18385" b="52240"/>
          <a:stretch>
            <a:fillRect/>
          </a:stretch>
        </p:blipFill>
        <p:spPr>
          <a:xfrm>
            <a:off x="0" y="4141561"/>
            <a:ext cx="12192000" cy="2706914"/>
          </a:xfrm>
          <a:prstGeom prst="rect">
            <a:avLst/>
          </a:prstGeom>
          <a:effectLst>
            <a:outerShdw blurRad="368300" dist="38100" dir="16200000" rotWithShape="0">
              <a:prstClr val="black">
                <a:alpha val="27000"/>
              </a:prstClr>
            </a:outerShdw>
          </a:effectLst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 animBg="1"/>
      <p:bldP spid="5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" b="2369"/>
          <a:stretch>
            <a:fillRect/>
          </a:stretch>
        </p:blipFill>
        <p:spPr/>
      </p:pic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403600" y="0"/>
            <a:ext cx="5384800" cy="4648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3050" y="288925"/>
            <a:ext cx="11645900" cy="6280150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4036" y="1336676"/>
            <a:ext cx="939798" cy="939798"/>
            <a:chOff x="2988735" y="1673093"/>
            <a:chExt cx="1219200" cy="1219200"/>
          </a:xfrm>
        </p:grpSpPr>
        <p:sp>
          <p:nvSpPr>
            <p:cNvPr id="5" name="椭圆 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12366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第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32453" y="1336676"/>
            <a:ext cx="939798" cy="939798"/>
            <a:chOff x="2988735" y="1673093"/>
            <a:chExt cx="1219200" cy="1219200"/>
          </a:xfrm>
        </p:grpSpPr>
        <p:sp>
          <p:nvSpPr>
            <p:cNvPr id="8" name="椭圆 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12367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一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10869" y="1336676"/>
            <a:ext cx="939798" cy="939798"/>
            <a:chOff x="2988735" y="1673093"/>
            <a:chExt cx="1219200" cy="1219200"/>
          </a:xfrm>
        </p:grpSpPr>
        <p:sp>
          <p:nvSpPr>
            <p:cNvPr id="11" name="椭圆 10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212366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章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362192" y="2509810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标题文字添加此处</a:t>
            </a:r>
            <a:endParaRPr lang="zh-CN" altLang="en-US" sz="32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21101" y="3185400"/>
            <a:ext cx="47498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55688" y="2062163"/>
            <a:ext cx="5040312" cy="345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2" r="15802"/>
          <a:stretch>
            <a:fillRect/>
          </a:stretch>
        </p:blipFill>
        <p:spPr/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5575300" y="3268663"/>
            <a:ext cx="1041400" cy="1041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80029" y="2450207"/>
            <a:ext cx="3634921" cy="1209737"/>
            <a:chOff x="874713" y="4293102"/>
            <a:chExt cx="3634921" cy="1209737"/>
          </a:xfrm>
        </p:grpSpPr>
        <p:sp>
          <p:nvSpPr>
            <p:cNvPr id="15" name="文本框 14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74714" y="4671842"/>
              <a:ext cx="363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80029" y="3878263"/>
            <a:ext cx="3634921" cy="1209737"/>
            <a:chOff x="874713" y="4293102"/>
            <a:chExt cx="3634921" cy="1209737"/>
          </a:xfrm>
        </p:grpSpPr>
        <p:sp>
          <p:nvSpPr>
            <p:cNvPr id="20" name="文本框 19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4714" y="4671842"/>
              <a:ext cx="3634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schemeClr val="bg1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sp>
        <p:nvSpPr>
          <p:cNvPr id="23" name="椭圆 21"/>
          <p:cNvSpPr/>
          <p:nvPr/>
        </p:nvSpPr>
        <p:spPr>
          <a:xfrm>
            <a:off x="5879471" y="3529013"/>
            <a:ext cx="433057" cy="520700"/>
          </a:xfrm>
          <a:custGeom>
            <a:avLst/>
            <a:gdLst>
              <a:gd name="connsiteX0" fmla="*/ 55289 w 268288"/>
              <a:gd name="connsiteY0" fmla="*/ 122559 h 322584"/>
              <a:gd name="connsiteX1" fmla="*/ 214313 w 268288"/>
              <a:gd name="connsiteY1" fmla="*/ 122559 h 322584"/>
              <a:gd name="connsiteX2" fmla="*/ 214313 w 268288"/>
              <a:gd name="connsiteY2" fmla="*/ 235731 h 322584"/>
              <a:gd name="connsiteX3" fmla="*/ 188028 w 268288"/>
              <a:gd name="connsiteY3" fmla="*/ 268630 h 322584"/>
              <a:gd name="connsiteX4" fmla="*/ 188028 w 268288"/>
              <a:gd name="connsiteY4" fmla="*/ 309425 h 322584"/>
              <a:gd name="connsiteX5" fmla="*/ 168314 w 268288"/>
              <a:gd name="connsiteY5" fmla="*/ 322584 h 322584"/>
              <a:gd name="connsiteX6" fmla="*/ 148601 w 268288"/>
              <a:gd name="connsiteY6" fmla="*/ 309425 h 322584"/>
              <a:gd name="connsiteX7" fmla="*/ 148601 w 268288"/>
              <a:gd name="connsiteY7" fmla="*/ 268630 h 322584"/>
              <a:gd name="connsiteX8" fmla="*/ 119687 w 268288"/>
              <a:gd name="connsiteY8" fmla="*/ 268630 h 322584"/>
              <a:gd name="connsiteX9" fmla="*/ 119687 w 268288"/>
              <a:gd name="connsiteY9" fmla="*/ 309425 h 322584"/>
              <a:gd name="connsiteX10" fmla="*/ 99974 w 268288"/>
              <a:gd name="connsiteY10" fmla="*/ 322584 h 322584"/>
              <a:gd name="connsiteX11" fmla="*/ 81574 w 268288"/>
              <a:gd name="connsiteY11" fmla="*/ 309425 h 322584"/>
              <a:gd name="connsiteX12" fmla="*/ 81574 w 268288"/>
              <a:gd name="connsiteY12" fmla="*/ 268630 h 322584"/>
              <a:gd name="connsiteX13" fmla="*/ 53975 w 268288"/>
              <a:gd name="connsiteY13" fmla="*/ 235731 h 322584"/>
              <a:gd name="connsiteX14" fmla="*/ 55289 w 268288"/>
              <a:gd name="connsiteY14" fmla="*/ 122559 h 322584"/>
              <a:gd name="connsiteX15" fmla="*/ 248444 w 268288"/>
              <a:gd name="connsiteY15" fmla="*/ 108272 h 322584"/>
              <a:gd name="connsiteX16" fmla="*/ 268288 w 268288"/>
              <a:gd name="connsiteY16" fmla="*/ 121403 h 322584"/>
              <a:gd name="connsiteX17" fmla="*/ 268288 w 268288"/>
              <a:gd name="connsiteY17" fmla="*/ 201504 h 322584"/>
              <a:gd name="connsiteX18" fmla="*/ 248444 w 268288"/>
              <a:gd name="connsiteY18" fmla="*/ 214635 h 322584"/>
              <a:gd name="connsiteX19" fmla="*/ 228600 w 268288"/>
              <a:gd name="connsiteY19" fmla="*/ 201504 h 322584"/>
              <a:gd name="connsiteX20" fmla="*/ 228600 w 268288"/>
              <a:gd name="connsiteY20" fmla="*/ 121403 h 322584"/>
              <a:gd name="connsiteX21" fmla="*/ 248444 w 268288"/>
              <a:gd name="connsiteY21" fmla="*/ 108272 h 322584"/>
              <a:gd name="connsiteX22" fmla="*/ 19844 w 268288"/>
              <a:gd name="connsiteY22" fmla="*/ 108272 h 322584"/>
              <a:gd name="connsiteX23" fmla="*/ 39688 w 268288"/>
              <a:gd name="connsiteY23" fmla="*/ 121437 h 322584"/>
              <a:gd name="connsiteX24" fmla="*/ 39688 w 268288"/>
              <a:gd name="connsiteY24" fmla="*/ 201741 h 322584"/>
              <a:gd name="connsiteX25" fmla="*/ 19844 w 268288"/>
              <a:gd name="connsiteY25" fmla="*/ 216222 h 322584"/>
              <a:gd name="connsiteX26" fmla="*/ 0 w 268288"/>
              <a:gd name="connsiteY26" fmla="*/ 201741 h 322584"/>
              <a:gd name="connsiteX27" fmla="*/ 0 w 268288"/>
              <a:gd name="connsiteY27" fmla="*/ 121437 h 322584"/>
              <a:gd name="connsiteX28" fmla="*/ 19844 w 268288"/>
              <a:gd name="connsiteY28" fmla="*/ 108272 h 322584"/>
              <a:gd name="connsiteX29" fmla="*/ 167482 w 268288"/>
              <a:gd name="connsiteY29" fmla="*/ 65409 h 322584"/>
              <a:gd name="connsiteX30" fmla="*/ 157163 w 268288"/>
              <a:gd name="connsiteY30" fmla="*/ 75728 h 322584"/>
              <a:gd name="connsiteX31" fmla="*/ 167482 w 268288"/>
              <a:gd name="connsiteY31" fmla="*/ 86047 h 322584"/>
              <a:gd name="connsiteX32" fmla="*/ 177801 w 268288"/>
              <a:gd name="connsiteY32" fmla="*/ 75728 h 322584"/>
              <a:gd name="connsiteX33" fmla="*/ 167482 w 268288"/>
              <a:gd name="connsiteY33" fmla="*/ 65409 h 322584"/>
              <a:gd name="connsiteX34" fmla="*/ 100807 w 268288"/>
              <a:gd name="connsiteY34" fmla="*/ 65409 h 322584"/>
              <a:gd name="connsiteX35" fmla="*/ 90488 w 268288"/>
              <a:gd name="connsiteY35" fmla="*/ 75728 h 322584"/>
              <a:gd name="connsiteX36" fmla="*/ 100807 w 268288"/>
              <a:gd name="connsiteY36" fmla="*/ 86047 h 322584"/>
              <a:gd name="connsiteX37" fmla="*/ 111126 w 268288"/>
              <a:gd name="connsiteY37" fmla="*/ 75728 h 322584"/>
              <a:gd name="connsiteX38" fmla="*/ 100807 w 268288"/>
              <a:gd name="connsiteY38" fmla="*/ 65409 h 322584"/>
              <a:gd name="connsiteX39" fmla="*/ 71089 w 268288"/>
              <a:gd name="connsiteY39" fmla="*/ 1373 h 322584"/>
              <a:gd name="connsiteX40" fmla="*/ 81621 w 268288"/>
              <a:gd name="connsiteY40" fmla="*/ 4013 h 322584"/>
              <a:gd name="connsiteX41" fmla="*/ 106633 w 268288"/>
              <a:gd name="connsiteY41" fmla="*/ 43605 h 322584"/>
              <a:gd name="connsiteX42" fmla="*/ 106633 w 268288"/>
              <a:gd name="connsiteY42" fmla="*/ 44924 h 322584"/>
              <a:gd name="connsiteX43" fmla="*/ 134279 w 268288"/>
              <a:gd name="connsiteY43" fmla="*/ 40965 h 322584"/>
              <a:gd name="connsiteX44" fmla="*/ 161925 w 268288"/>
              <a:gd name="connsiteY44" fmla="*/ 44924 h 322584"/>
              <a:gd name="connsiteX45" fmla="*/ 163242 w 268288"/>
              <a:gd name="connsiteY45" fmla="*/ 43605 h 322584"/>
              <a:gd name="connsiteX46" fmla="*/ 188254 w 268288"/>
              <a:gd name="connsiteY46" fmla="*/ 4013 h 322584"/>
              <a:gd name="connsiteX47" fmla="*/ 197470 w 268288"/>
              <a:gd name="connsiteY47" fmla="*/ 1373 h 322584"/>
              <a:gd name="connsiteX48" fmla="*/ 201419 w 268288"/>
              <a:gd name="connsiteY48" fmla="*/ 10611 h 322584"/>
              <a:gd name="connsiteX49" fmla="*/ 175090 w 268288"/>
              <a:gd name="connsiteY49" fmla="*/ 50203 h 322584"/>
              <a:gd name="connsiteX50" fmla="*/ 175090 w 268288"/>
              <a:gd name="connsiteY50" fmla="*/ 51523 h 322584"/>
              <a:gd name="connsiteX51" fmla="*/ 215900 w 268288"/>
              <a:gd name="connsiteY51" fmla="*/ 108272 h 322584"/>
              <a:gd name="connsiteX52" fmla="*/ 53975 w 268288"/>
              <a:gd name="connsiteY52" fmla="*/ 108272 h 322584"/>
              <a:gd name="connsiteX53" fmla="*/ 94785 w 268288"/>
              <a:gd name="connsiteY53" fmla="*/ 51523 h 322584"/>
              <a:gd name="connsiteX54" fmla="*/ 93469 w 268288"/>
              <a:gd name="connsiteY54" fmla="*/ 50203 h 322584"/>
              <a:gd name="connsiteX55" fmla="*/ 68456 w 268288"/>
              <a:gd name="connsiteY55" fmla="*/ 10611 h 322584"/>
              <a:gd name="connsiteX56" fmla="*/ 71089 w 268288"/>
              <a:gd name="connsiteY56" fmla="*/ 1373 h 32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68288" h="322584">
                <a:moveTo>
                  <a:pt x="55289" y="122559"/>
                </a:moveTo>
                <a:cubicBezTo>
                  <a:pt x="55289" y="122559"/>
                  <a:pt x="55289" y="122559"/>
                  <a:pt x="214313" y="122559"/>
                </a:cubicBezTo>
                <a:cubicBezTo>
                  <a:pt x="214313" y="122559"/>
                  <a:pt x="214313" y="122559"/>
                  <a:pt x="214313" y="235731"/>
                </a:cubicBezTo>
                <a:cubicBezTo>
                  <a:pt x="214313" y="255471"/>
                  <a:pt x="206428" y="265998"/>
                  <a:pt x="188028" y="268630"/>
                </a:cubicBezTo>
                <a:cubicBezTo>
                  <a:pt x="188028" y="268630"/>
                  <a:pt x="188028" y="268630"/>
                  <a:pt x="188028" y="309425"/>
                </a:cubicBezTo>
                <a:cubicBezTo>
                  <a:pt x="188028" y="316004"/>
                  <a:pt x="178828" y="322584"/>
                  <a:pt x="168314" y="322584"/>
                </a:cubicBezTo>
                <a:cubicBezTo>
                  <a:pt x="157800" y="322584"/>
                  <a:pt x="148601" y="316004"/>
                  <a:pt x="148601" y="309425"/>
                </a:cubicBezTo>
                <a:cubicBezTo>
                  <a:pt x="148601" y="309425"/>
                  <a:pt x="148601" y="309425"/>
                  <a:pt x="148601" y="268630"/>
                </a:cubicBezTo>
                <a:cubicBezTo>
                  <a:pt x="139401" y="268630"/>
                  <a:pt x="128887" y="268630"/>
                  <a:pt x="119687" y="268630"/>
                </a:cubicBezTo>
                <a:cubicBezTo>
                  <a:pt x="119687" y="268630"/>
                  <a:pt x="119687" y="268630"/>
                  <a:pt x="119687" y="309425"/>
                </a:cubicBezTo>
                <a:cubicBezTo>
                  <a:pt x="119687" y="316004"/>
                  <a:pt x="111802" y="322584"/>
                  <a:pt x="99974" y="322584"/>
                </a:cubicBezTo>
                <a:cubicBezTo>
                  <a:pt x="89460" y="322584"/>
                  <a:pt x="81574" y="316004"/>
                  <a:pt x="81574" y="309425"/>
                </a:cubicBezTo>
                <a:cubicBezTo>
                  <a:pt x="81574" y="309425"/>
                  <a:pt x="81574" y="309425"/>
                  <a:pt x="81574" y="268630"/>
                </a:cubicBezTo>
                <a:cubicBezTo>
                  <a:pt x="63175" y="265998"/>
                  <a:pt x="53975" y="255471"/>
                  <a:pt x="53975" y="235731"/>
                </a:cubicBezTo>
                <a:cubicBezTo>
                  <a:pt x="53975" y="212044"/>
                  <a:pt x="55289" y="122559"/>
                  <a:pt x="55289" y="122559"/>
                </a:cubicBezTo>
                <a:close/>
                <a:moveTo>
                  <a:pt x="248444" y="108272"/>
                </a:moveTo>
                <a:cubicBezTo>
                  <a:pt x="259028" y="108272"/>
                  <a:pt x="268288" y="114838"/>
                  <a:pt x="268288" y="121403"/>
                </a:cubicBezTo>
                <a:cubicBezTo>
                  <a:pt x="268288" y="121403"/>
                  <a:pt x="268288" y="121403"/>
                  <a:pt x="268288" y="201504"/>
                </a:cubicBezTo>
                <a:cubicBezTo>
                  <a:pt x="268288" y="208070"/>
                  <a:pt x="259028" y="214635"/>
                  <a:pt x="248444" y="214635"/>
                </a:cubicBezTo>
                <a:cubicBezTo>
                  <a:pt x="237861" y="214635"/>
                  <a:pt x="228600" y="208070"/>
                  <a:pt x="228600" y="201504"/>
                </a:cubicBezTo>
                <a:cubicBezTo>
                  <a:pt x="228600" y="201504"/>
                  <a:pt x="228600" y="201504"/>
                  <a:pt x="228600" y="121403"/>
                </a:cubicBezTo>
                <a:cubicBezTo>
                  <a:pt x="228600" y="114838"/>
                  <a:pt x="237861" y="108272"/>
                  <a:pt x="248444" y="108272"/>
                </a:cubicBezTo>
                <a:close/>
                <a:moveTo>
                  <a:pt x="19844" y="108272"/>
                </a:moveTo>
                <a:cubicBezTo>
                  <a:pt x="30427" y="108272"/>
                  <a:pt x="39688" y="113538"/>
                  <a:pt x="39688" y="121437"/>
                </a:cubicBezTo>
                <a:cubicBezTo>
                  <a:pt x="39688" y="121437"/>
                  <a:pt x="39688" y="121437"/>
                  <a:pt x="39688" y="201741"/>
                </a:cubicBezTo>
                <a:cubicBezTo>
                  <a:pt x="39688" y="209640"/>
                  <a:pt x="30427" y="216222"/>
                  <a:pt x="19844" y="216222"/>
                </a:cubicBezTo>
                <a:cubicBezTo>
                  <a:pt x="9260" y="216222"/>
                  <a:pt x="0" y="209640"/>
                  <a:pt x="0" y="201741"/>
                </a:cubicBezTo>
                <a:cubicBezTo>
                  <a:pt x="0" y="201741"/>
                  <a:pt x="0" y="201741"/>
                  <a:pt x="0" y="121437"/>
                </a:cubicBezTo>
                <a:cubicBezTo>
                  <a:pt x="0" y="113538"/>
                  <a:pt x="9260" y="108272"/>
                  <a:pt x="19844" y="108272"/>
                </a:cubicBezTo>
                <a:close/>
                <a:moveTo>
                  <a:pt x="167482" y="65409"/>
                </a:moveTo>
                <a:cubicBezTo>
                  <a:pt x="161783" y="65409"/>
                  <a:pt x="157163" y="70029"/>
                  <a:pt x="157163" y="75728"/>
                </a:cubicBezTo>
                <a:cubicBezTo>
                  <a:pt x="157163" y="81427"/>
                  <a:pt x="161783" y="86047"/>
                  <a:pt x="167482" y="86047"/>
                </a:cubicBezTo>
                <a:cubicBezTo>
                  <a:pt x="173181" y="86047"/>
                  <a:pt x="177801" y="81427"/>
                  <a:pt x="177801" y="75728"/>
                </a:cubicBezTo>
                <a:cubicBezTo>
                  <a:pt x="177801" y="70029"/>
                  <a:pt x="173181" y="65409"/>
                  <a:pt x="167482" y="65409"/>
                </a:cubicBezTo>
                <a:close/>
                <a:moveTo>
                  <a:pt x="100807" y="65409"/>
                </a:moveTo>
                <a:cubicBezTo>
                  <a:pt x="95108" y="65409"/>
                  <a:pt x="90488" y="70029"/>
                  <a:pt x="90488" y="75728"/>
                </a:cubicBezTo>
                <a:cubicBezTo>
                  <a:pt x="90488" y="81427"/>
                  <a:pt x="95108" y="86047"/>
                  <a:pt x="100807" y="86047"/>
                </a:cubicBezTo>
                <a:cubicBezTo>
                  <a:pt x="106506" y="86047"/>
                  <a:pt x="111126" y="81427"/>
                  <a:pt x="111126" y="75728"/>
                </a:cubicBezTo>
                <a:cubicBezTo>
                  <a:pt x="111126" y="70029"/>
                  <a:pt x="106506" y="65409"/>
                  <a:pt x="100807" y="65409"/>
                </a:cubicBezTo>
                <a:close/>
                <a:moveTo>
                  <a:pt x="71089" y="1373"/>
                </a:moveTo>
                <a:cubicBezTo>
                  <a:pt x="75038" y="-1266"/>
                  <a:pt x="78988" y="53"/>
                  <a:pt x="81621" y="4013"/>
                </a:cubicBezTo>
                <a:cubicBezTo>
                  <a:pt x="81621" y="4013"/>
                  <a:pt x="81621" y="4013"/>
                  <a:pt x="106633" y="43605"/>
                </a:cubicBezTo>
                <a:cubicBezTo>
                  <a:pt x="106633" y="43605"/>
                  <a:pt x="106633" y="44924"/>
                  <a:pt x="106633" y="44924"/>
                </a:cubicBezTo>
                <a:cubicBezTo>
                  <a:pt x="115849" y="42285"/>
                  <a:pt x="125064" y="40965"/>
                  <a:pt x="134279" y="40965"/>
                </a:cubicBezTo>
                <a:cubicBezTo>
                  <a:pt x="144811" y="40965"/>
                  <a:pt x="154026" y="42285"/>
                  <a:pt x="161925" y="44924"/>
                </a:cubicBezTo>
                <a:cubicBezTo>
                  <a:pt x="161925" y="44924"/>
                  <a:pt x="161925" y="43605"/>
                  <a:pt x="163242" y="43605"/>
                </a:cubicBezTo>
                <a:cubicBezTo>
                  <a:pt x="163242" y="43605"/>
                  <a:pt x="163242" y="43605"/>
                  <a:pt x="188254" y="4013"/>
                </a:cubicBezTo>
                <a:cubicBezTo>
                  <a:pt x="189571" y="53"/>
                  <a:pt x="194837" y="-1266"/>
                  <a:pt x="197470" y="1373"/>
                </a:cubicBezTo>
                <a:cubicBezTo>
                  <a:pt x="201419" y="2693"/>
                  <a:pt x="202735" y="6652"/>
                  <a:pt x="201419" y="10611"/>
                </a:cubicBezTo>
                <a:cubicBezTo>
                  <a:pt x="201419" y="10611"/>
                  <a:pt x="201419" y="10611"/>
                  <a:pt x="175090" y="50203"/>
                </a:cubicBezTo>
                <a:cubicBezTo>
                  <a:pt x="175090" y="50203"/>
                  <a:pt x="175090" y="50203"/>
                  <a:pt x="175090" y="51523"/>
                </a:cubicBezTo>
                <a:cubicBezTo>
                  <a:pt x="196153" y="63401"/>
                  <a:pt x="211951" y="83197"/>
                  <a:pt x="215900" y="108272"/>
                </a:cubicBezTo>
                <a:cubicBezTo>
                  <a:pt x="215900" y="108272"/>
                  <a:pt x="215900" y="108272"/>
                  <a:pt x="53975" y="108272"/>
                </a:cubicBezTo>
                <a:cubicBezTo>
                  <a:pt x="57924" y="83197"/>
                  <a:pt x="73722" y="63401"/>
                  <a:pt x="94785" y="51523"/>
                </a:cubicBezTo>
                <a:cubicBezTo>
                  <a:pt x="94785" y="51523"/>
                  <a:pt x="93469" y="50203"/>
                  <a:pt x="93469" y="50203"/>
                </a:cubicBezTo>
                <a:cubicBezTo>
                  <a:pt x="93469" y="50203"/>
                  <a:pt x="93469" y="50203"/>
                  <a:pt x="68456" y="10611"/>
                </a:cubicBezTo>
                <a:cubicBezTo>
                  <a:pt x="65823" y="6652"/>
                  <a:pt x="67140" y="2693"/>
                  <a:pt x="71089" y="137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6" grpId="0"/>
      <p:bldP spid="11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" b="906"/>
          <a:stretch>
            <a:fillRect/>
          </a:stretch>
        </p:blipFill>
        <p:spPr/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055688" y="1747936"/>
            <a:ext cx="9028112" cy="717294"/>
            <a:chOff x="874713" y="4293102"/>
            <a:chExt cx="9028112" cy="717294"/>
          </a:xfrm>
        </p:grpSpPr>
        <p:sp>
          <p:nvSpPr>
            <p:cNvPr id="24" name="文本框 23"/>
            <p:cNvSpPr txBox="1"/>
            <p:nvPr/>
          </p:nvSpPr>
          <p:spPr>
            <a:xfrm>
              <a:off x="874713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74713" y="4671842"/>
              <a:ext cx="902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in a wider field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849820" y="2608421"/>
            <a:ext cx="5209891" cy="2834303"/>
            <a:chOff x="5849820" y="2608421"/>
            <a:chExt cx="5209891" cy="2834303"/>
          </a:xfrm>
        </p:grpSpPr>
        <p:sp>
          <p:nvSpPr>
            <p:cNvPr id="15" name="矩形 14"/>
            <p:cNvSpPr/>
            <p:nvPr/>
          </p:nvSpPr>
          <p:spPr>
            <a:xfrm>
              <a:off x="5961063" y="2954137"/>
              <a:ext cx="4357687" cy="346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961063" y="3656408"/>
              <a:ext cx="4357687" cy="346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961063" y="4358679"/>
              <a:ext cx="4357687" cy="346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961063" y="5060951"/>
              <a:ext cx="4357687" cy="346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961063" y="2954137"/>
              <a:ext cx="4357687" cy="34607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961063" y="3656408"/>
              <a:ext cx="4357687" cy="34607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61063" y="4358679"/>
              <a:ext cx="4357687" cy="34607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61063" y="5060951"/>
              <a:ext cx="4357687" cy="34607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961064" y="2954137"/>
              <a:ext cx="3582986" cy="346074"/>
            </a:xfrm>
            <a:prstGeom prst="rect">
              <a:avLst/>
            </a:pr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961064" y="3656408"/>
              <a:ext cx="3201986" cy="346074"/>
            </a:xfrm>
            <a:prstGeom prst="rect">
              <a:avLst/>
            </a:pr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961064" y="4358679"/>
              <a:ext cx="2182811" cy="346074"/>
            </a:xfrm>
            <a:prstGeom prst="rect">
              <a:avLst/>
            </a:pr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961064" y="5060951"/>
              <a:ext cx="3916362" cy="346074"/>
            </a:xfrm>
            <a:prstGeom prst="rect">
              <a:avLst/>
            </a:pr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849820" y="260842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849820" y="330656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849820" y="400291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849820" y="472167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414983" y="2929363"/>
              <a:ext cx="644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78%</a:t>
              </a:r>
              <a:endParaRPr lang="zh-CN" altLang="en-US" sz="20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414983" y="3627502"/>
              <a:ext cx="644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69%</a:t>
              </a:r>
              <a:endParaRPr lang="zh-CN" altLang="en-US" sz="20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414983" y="4323857"/>
              <a:ext cx="644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46%</a:t>
              </a:r>
              <a:endParaRPr lang="zh-CN" altLang="en-US" sz="20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414983" y="5042614"/>
              <a:ext cx="644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90%</a:t>
              </a:r>
              <a:endParaRPr lang="zh-CN" altLang="en-US" sz="20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1216930" y="2222500"/>
            <a:ext cx="2053514" cy="3133726"/>
            <a:chOff x="1216930" y="2222500"/>
            <a:chExt cx="2053514" cy="3133726"/>
          </a:xfrm>
        </p:grpSpPr>
        <p:sp>
          <p:nvSpPr>
            <p:cNvPr id="2" name="矩形 1"/>
            <p:cNvSpPr/>
            <p:nvPr/>
          </p:nvSpPr>
          <p:spPr>
            <a:xfrm>
              <a:off x="1216930" y="2222500"/>
              <a:ext cx="2053514" cy="313372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/>
            <p:cNvSpPr/>
            <p:nvPr/>
          </p:nvSpPr>
          <p:spPr>
            <a:xfrm>
              <a:off x="1405711" y="3349306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405711" y="4044928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405711" y="4740550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12"/>
            <p:cNvSpPr/>
            <p:nvPr/>
          </p:nvSpPr>
          <p:spPr>
            <a:xfrm>
              <a:off x="1987592" y="2502847"/>
              <a:ext cx="547545" cy="502650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535801" y="338603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35801" y="406955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35801" y="477568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785139" y="2222500"/>
            <a:ext cx="2053514" cy="3133726"/>
            <a:chOff x="3785139" y="2222500"/>
            <a:chExt cx="2053514" cy="3133726"/>
          </a:xfrm>
        </p:grpSpPr>
        <p:sp>
          <p:nvSpPr>
            <p:cNvPr id="7" name="矩形 6"/>
            <p:cNvSpPr/>
            <p:nvPr/>
          </p:nvSpPr>
          <p:spPr>
            <a:xfrm>
              <a:off x="3785139" y="2222500"/>
              <a:ext cx="2053514" cy="313372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3971492" y="3349306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3971492" y="4044928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3971492" y="4740550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16"/>
            <p:cNvSpPr/>
            <p:nvPr/>
          </p:nvSpPr>
          <p:spPr>
            <a:xfrm>
              <a:off x="4553373" y="2480401"/>
              <a:ext cx="547545" cy="547543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137728" y="338603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137728" y="406955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137728" y="477568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353348" y="2222500"/>
            <a:ext cx="2053514" cy="3133726"/>
            <a:chOff x="6353348" y="2222500"/>
            <a:chExt cx="2053514" cy="3133726"/>
          </a:xfrm>
        </p:grpSpPr>
        <p:sp>
          <p:nvSpPr>
            <p:cNvPr id="9" name="矩形 8"/>
            <p:cNvSpPr/>
            <p:nvPr/>
          </p:nvSpPr>
          <p:spPr>
            <a:xfrm>
              <a:off x="6353348" y="2222500"/>
              <a:ext cx="2053514" cy="31337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6537273" y="3349306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6537273" y="4044928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6537273" y="4740550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20"/>
            <p:cNvSpPr/>
            <p:nvPr/>
          </p:nvSpPr>
          <p:spPr>
            <a:xfrm>
              <a:off x="7119154" y="2500080"/>
              <a:ext cx="547545" cy="508184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701622" y="338603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701622" y="406955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701622" y="477568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921556" y="2222500"/>
            <a:ext cx="2053514" cy="3133726"/>
            <a:chOff x="8921556" y="2222500"/>
            <a:chExt cx="2053514" cy="3133726"/>
          </a:xfrm>
        </p:grpSpPr>
        <p:sp>
          <p:nvSpPr>
            <p:cNvPr id="10" name="矩形 9"/>
            <p:cNvSpPr/>
            <p:nvPr/>
          </p:nvSpPr>
          <p:spPr>
            <a:xfrm>
              <a:off x="8921556" y="2222500"/>
              <a:ext cx="2053514" cy="3133726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9103054" y="3349306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9103054" y="4044928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9103054" y="4740550"/>
              <a:ext cx="1701323" cy="412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24"/>
            <p:cNvSpPr/>
            <p:nvPr/>
          </p:nvSpPr>
          <p:spPr>
            <a:xfrm>
              <a:off x="9684935" y="2551093"/>
              <a:ext cx="547545" cy="40615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255828" y="338603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255828" y="406955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255828" y="477568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254288" y="4155154"/>
            <a:ext cx="2250912" cy="1455958"/>
            <a:chOff x="2019722" y="4293102"/>
            <a:chExt cx="2250912" cy="1455958"/>
          </a:xfrm>
        </p:grpSpPr>
        <p:sp>
          <p:nvSpPr>
            <p:cNvPr id="20" name="文本框 19"/>
            <p:cNvSpPr txBox="1"/>
            <p:nvPr/>
          </p:nvSpPr>
          <p:spPr>
            <a:xfrm>
              <a:off x="2129515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019722" y="4671842"/>
              <a:ext cx="22509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33326" y="4155154"/>
            <a:ext cx="2250912" cy="1455958"/>
            <a:chOff x="2019722" y="4293102"/>
            <a:chExt cx="2250912" cy="1455958"/>
          </a:xfrm>
        </p:grpSpPr>
        <p:sp>
          <p:nvSpPr>
            <p:cNvPr id="26" name="文本框 25"/>
            <p:cNvSpPr txBox="1"/>
            <p:nvPr/>
          </p:nvSpPr>
          <p:spPr>
            <a:xfrm>
              <a:off x="2129515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019722" y="4671842"/>
              <a:ext cx="22509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07764" y="4155154"/>
            <a:ext cx="2250912" cy="1455958"/>
            <a:chOff x="2019722" y="4293102"/>
            <a:chExt cx="2250912" cy="1455958"/>
          </a:xfrm>
        </p:grpSpPr>
        <p:sp>
          <p:nvSpPr>
            <p:cNvPr id="29" name="文本框 28"/>
            <p:cNvSpPr txBox="1"/>
            <p:nvPr/>
          </p:nvSpPr>
          <p:spPr>
            <a:xfrm>
              <a:off x="2129515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019722" y="4671842"/>
              <a:ext cx="22509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682201" y="4155154"/>
            <a:ext cx="2250912" cy="1455958"/>
            <a:chOff x="2019722" y="4293102"/>
            <a:chExt cx="2250912" cy="1455958"/>
          </a:xfrm>
        </p:grpSpPr>
        <p:sp>
          <p:nvSpPr>
            <p:cNvPr id="32" name="文本框 31"/>
            <p:cNvSpPr txBox="1"/>
            <p:nvPr/>
          </p:nvSpPr>
          <p:spPr>
            <a:xfrm>
              <a:off x="2129515" y="4293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标题添加此处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019722" y="4671842"/>
              <a:ext cx="22509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/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The user can demonstrate on a projector or computer, or print the presentation and make it into a film to be used 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448174" y="2159000"/>
            <a:ext cx="1872340" cy="1872340"/>
            <a:chOff x="1448174" y="2159000"/>
            <a:chExt cx="1872340" cy="1872340"/>
          </a:xfrm>
        </p:grpSpPr>
        <p:sp>
          <p:nvSpPr>
            <p:cNvPr id="2" name="圆: 空心 1"/>
            <p:cNvSpPr/>
            <p:nvPr/>
          </p:nvSpPr>
          <p:spPr>
            <a:xfrm>
              <a:off x="1448174" y="2159000"/>
              <a:ext cx="1872340" cy="1872340"/>
            </a:xfrm>
            <a:prstGeom prst="donut">
              <a:avLst>
                <a:gd name="adj" fmla="val 144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弧形 2"/>
            <p:cNvSpPr/>
            <p:nvPr/>
          </p:nvSpPr>
          <p:spPr>
            <a:xfrm>
              <a:off x="1587677" y="2298503"/>
              <a:ext cx="1593334" cy="1593334"/>
            </a:xfrm>
            <a:prstGeom prst="arc">
              <a:avLst>
                <a:gd name="adj1" fmla="val 12628180"/>
                <a:gd name="adj2" fmla="val 111342"/>
              </a:avLst>
            </a:prstGeom>
            <a:ln w="101600" cap="rnd">
              <a:solidFill>
                <a:schemeClr val="bg1"/>
              </a:solidFill>
              <a:round/>
            </a:ln>
            <a:effectLst>
              <a:outerShdw blurRad="215900" dist="38100" dir="8100000" algn="tr" rotWithShape="0">
                <a:prstClr val="black">
                  <a:alpha val="33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990854" y="2802363"/>
              <a:ext cx="777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rgbClr val="0070C0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42%</a:t>
              </a:r>
              <a:endParaRPr lang="zh-CN" altLang="en-US" sz="3200" dirty="0">
                <a:solidFill>
                  <a:srgbClr val="0070C0"/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22612" y="2159000"/>
            <a:ext cx="1872340" cy="1872340"/>
            <a:chOff x="3922612" y="2159000"/>
            <a:chExt cx="1872340" cy="1872340"/>
          </a:xfrm>
        </p:grpSpPr>
        <p:sp>
          <p:nvSpPr>
            <p:cNvPr id="10" name="圆: 空心 9"/>
            <p:cNvSpPr/>
            <p:nvPr/>
          </p:nvSpPr>
          <p:spPr>
            <a:xfrm>
              <a:off x="3922612" y="2159000"/>
              <a:ext cx="1872340" cy="1872340"/>
            </a:xfrm>
            <a:prstGeom prst="donut">
              <a:avLst>
                <a:gd name="adj" fmla="val 144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>
              <a:off x="4062115" y="2298503"/>
              <a:ext cx="1593334" cy="1593334"/>
            </a:xfrm>
            <a:prstGeom prst="arc">
              <a:avLst>
                <a:gd name="adj1" fmla="val 2301782"/>
                <a:gd name="adj2" fmla="val 0"/>
              </a:avLst>
            </a:prstGeom>
            <a:ln w="101600" cap="rnd">
              <a:solidFill>
                <a:schemeClr val="bg1"/>
              </a:solidFill>
              <a:round/>
            </a:ln>
            <a:effectLst>
              <a:outerShdw blurRad="215900" dist="38100" dir="8100000" algn="tr" rotWithShape="0">
                <a:prstClr val="black">
                  <a:alpha val="33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499548" y="2802363"/>
              <a:ext cx="718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rgbClr val="0070C0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91%</a:t>
              </a:r>
              <a:endParaRPr lang="zh-CN" altLang="en-US" sz="3200" dirty="0">
                <a:solidFill>
                  <a:srgbClr val="0070C0"/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397050" y="2159000"/>
            <a:ext cx="1872340" cy="1872340"/>
            <a:chOff x="6397050" y="2159000"/>
            <a:chExt cx="1872340" cy="1872340"/>
          </a:xfrm>
        </p:grpSpPr>
        <p:sp>
          <p:nvSpPr>
            <p:cNvPr id="13" name="圆: 空心 12"/>
            <p:cNvSpPr/>
            <p:nvPr/>
          </p:nvSpPr>
          <p:spPr>
            <a:xfrm>
              <a:off x="6397050" y="2159000"/>
              <a:ext cx="1872340" cy="1872340"/>
            </a:xfrm>
            <a:prstGeom prst="donut">
              <a:avLst>
                <a:gd name="adj" fmla="val 144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>
              <a:off x="6536553" y="2298503"/>
              <a:ext cx="1593334" cy="1593334"/>
            </a:xfrm>
            <a:prstGeom prst="arc">
              <a:avLst>
                <a:gd name="adj1" fmla="val 10203953"/>
                <a:gd name="adj2" fmla="val 19999186"/>
              </a:avLst>
            </a:prstGeom>
            <a:ln w="101600" cap="rnd">
              <a:solidFill>
                <a:schemeClr val="bg1"/>
              </a:solidFill>
              <a:round/>
            </a:ln>
            <a:effectLst>
              <a:outerShdw blurRad="215900" dist="38100" dir="8100000" algn="tr" rotWithShape="0">
                <a:prstClr val="black">
                  <a:alpha val="33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936315" y="2802363"/>
              <a:ext cx="7938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rgbClr val="0070C0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48%</a:t>
              </a:r>
              <a:endParaRPr lang="zh-CN" altLang="en-US" sz="3200" dirty="0">
                <a:solidFill>
                  <a:srgbClr val="0070C0"/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871487" y="2159000"/>
            <a:ext cx="1872340" cy="1872340"/>
            <a:chOff x="8871487" y="2159000"/>
            <a:chExt cx="1872340" cy="1872340"/>
          </a:xfrm>
        </p:grpSpPr>
        <p:sp>
          <p:nvSpPr>
            <p:cNvPr id="16" name="圆: 空心 15"/>
            <p:cNvSpPr/>
            <p:nvPr/>
          </p:nvSpPr>
          <p:spPr>
            <a:xfrm>
              <a:off x="8871487" y="2159000"/>
              <a:ext cx="1872340" cy="1872340"/>
            </a:xfrm>
            <a:prstGeom prst="donut">
              <a:avLst>
                <a:gd name="adj" fmla="val 1447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>
              <a:off x="9010990" y="2298503"/>
              <a:ext cx="1593334" cy="1593334"/>
            </a:xfrm>
            <a:prstGeom prst="arc">
              <a:avLst>
                <a:gd name="adj1" fmla="val 13387328"/>
                <a:gd name="adj2" fmla="val 4703845"/>
              </a:avLst>
            </a:prstGeom>
            <a:ln w="101600" cap="rnd">
              <a:solidFill>
                <a:schemeClr val="bg1"/>
              </a:solidFill>
              <a:round/>
            </a:ln>
            <a:effectLst>
              <a:outerShdw blurRad="215900" dist="38100" dir="8100000" algn="tr" rotWithShape="0">
                <a:prstClr val="black">
                  <a:alpha val="33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416362" y="2802363"/>
              <a:ext cx="7825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rgbClr val="0070C0"/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73%</a:t>
              </a:r>
              <a:endParaRPr lang="zh-CN" altLang="en-US" sz="3200" dirty="0">
                <a:solidFill>
                  <a:srgbClr val="0070C0"/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7"/>
          <p:cNvSpPr/>
          <p:nvPr/>
        </p:nvSpPr>
        <p:spPr bwMode="auto">
          <a:xfrm>
            <a:off x="1760826" y="4068838"/>
            <a:ext cx="2261164" cy="1707432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0070C0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" name="Rectangle 18"/>
          <p:cNvSpPr/>
          <p:nvPr/>
        </p:nvSpPr>
        <p:spPr bwMode="auto">
          <a:xfrm>
            <a:off x="2437742" y="1972224"/>
            <a:ext cx="889423" cy="31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normAutofit fontScale="77500" lnSpcReduction="2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40%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8" name="Freeform: Shape 22"/>
          <p:cNvSpPr/>
          <p:nvPr/>
        </p:nvSpPr>
        <p:spPr bwMode="auto">
          <a:xfrm>
            <a:off x="3357009" y="4645343"/>
            <a:ext cx="2261164" cy="1130926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9" name="Rectangle 23"/>
          <p:cNvSpPr/>
          <p:nvPr/>
        </p:nvSpPr>
        <p:spPr bwMode="auto">
          <a:xfrm>
            <a:off x="4020794" y="1972077"/>
            <a:ext cx="889423" cy="31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normAutofit fontScale="77500" lnSpcReduction="2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30%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Freeform: Shape 27"/>
          <p:cNvSpPr/>
          <p:nvPr/>
        </p:nvSpPr>
        <p:spPr bwMode="auto">
          <a:xfrm>
            <a:off x="6572067" y="3822664"/>
            <a:ext cx="2261164" cy="1953607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2" name="Rectangle 28"/>
          <p:cNvSpPr/>
          <p:nvPr/>
        </p:nvSpPr>
        <p:spPr bwMode="auto">
          <a:xfrm>
            <a:off x="7262116" y="1972224"/>
            <a:ext cx="889423" cy="31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normAutofit fontScale="77500" lnSpcReduction="2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65%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Freeform: Shape 32"/>
          <p:cNvSpPr/>
          <p:nvPr/>
        </p:nvSpPr>
        <p:spPr bwMode="auto">
          <a:xfrm>
            <a:off x="4919767" y="3007331"/>
            <a:ext cx="2262357" cy="2768940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0070C0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5" name="Rectangle 33"/>
          <p:cNvSpPr/>
          <p:nvPr/>
        </p:nvSpPr>
        <p:spPr bwMode="auto">
          <a:xfrm>
            <a:off x="5600625" y="1972163"/>
            <a:ext cx="889893" cy="31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normAutofit fontScale="77500" lnSpcReduction="2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85%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reeform: Shape 37"/>
          <p:cNvSpPr/>
          <p:nvPr/>
        </p:nvSpPr>
        <p:spPr bwMode="auto">
          <a:xfrm>
            <a:off x="8190936" y="4645343"/>
            <a:ext cx="2261164" cy="1130926"/>
          </a:xfrm>
          <a:custGeom>
            <a:avLst/>
            <a:gdLst>
              <a:gd name="T0" fmla="*/ 0 w 21600"/>
              <a:gd name="T1" fmla="*/ 21600 h 21600"/>
              <a:gd name="T2" fmla="*/ 21600 w 21600"/>
              <a:gd name="T3" fmla="*/ 21600 h 21600"/>
              <a:gd name="T4" fmla="*/ 10849 w 21600"/>
              <a:gd name="T5" fmla="*/ 0 h 21600"/>
              <a:gd name="T6" fmla="*/ 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cubicBezTo>
                  <a:pt x="15074" y="15093"/>
                  <a:pt x="10849" y="0"/>
                  <a:pt x="10849" y="0"/>
                </a:cubicBezTo>
                <a:cubicBezTo>
                  <a:pt x="7796" y="12113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0070C0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18" name="Rectangle 38"/>
          <p:cNvSpPr/>
          <p:nvPr/>
        </p:nvSpPr>
        <p:spPr bwMode="auto">
          <a:xfrm>
            <a:off x="8895312" y="1972077"/>
            <a:ext cx="889423" cy="31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normAutofit fontScale="77500" lnSpcReduction="2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35%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D43CE-1CD2-4561-835D-0F16B1ACDBC0}" type="slidenum">
              <a:rPr lang="zh-CN" altLang="en-US" smtClean="0"/>
            </a:fld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24556" y="4191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标题文字</a:t>
            </a:r>
            <a:r>
              <a:rPr lang="zh-CN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添加此处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24556" y="923229"/>
            <a:ext cx="756149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The user can demonstrate on a projector or computer, or print the presentation and make it into a film to be used in a wider field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660400" y="1332606"/>
            <a:ext cx="2387600" cy="0"/>
          </a:xfrm>
          <a:prstGeom prst="line">
            <a:avLst/>
          </a:prstGeom>
          <a:ln w="38100" cap="rnd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2895600" y="2369949"/>
            <a:ext cx="0" cy="15797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483100" y="2369948"/>
            <a:ext cx="0" cy="216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6057900" y="2369949"/>
            <a:ext cx="0" cy="54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696200" y="2369949"/>
            <a:ext cx="0" cy="129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9321800" y="2369949"/>
            <a:ext cx="0" cy="21385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11" grpId="0" animBg="1"/>
      <p:bldP spid="12" grpId="0"/>
      <p:bldP spid="14" grpId="0" animBg="1"/>
      <p:bldP spid="15" grpId="0"/>
      <p:bldP spid="17" grpId="0" animBg="1"/>
      <p:bldP spid="18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" b="2369"/>
          <a:stretch>
            <a:fillRect/>
          </a:stretch>
        </p:blipFill>
        <p:spPr/>
      </p:pic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03600" y="0"/>
            <a:ext cx="5384800" cy="4648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050" y="288925"/>
            <a:ext cx="11645900" cy="6280150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4036" y="1336676"/>
            <a:ext cx="939798" cy="939798"/>
            <a:chOff x="2988735" y="1673093"/>
            <a:chExt cx="1219200" cy="1219200"/>
          </a:xfrm>
        </p:grpSpPr>
        <p:sp>
          <p:nvSpPr>
            <p:cNvPr id="5" name="椭圆 4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12366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第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32453" y="1336676"/>
            <a:ext cx="939798" cy="939798"/>
            <a:chOff x="2988735" y="1673093"/>
            <a:chExt cx="1219200" cy="1219200"/>
          </a:xfrm>
        </p:grpSpPr>
        <p:sp>
          <p:nvSpPr>
            <p:cNvPr id="8" name="椭圆 7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12366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dirty="0">
                  <a:solidFill>
                    <a:srgbClr val="0070C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二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10869" y="1336676"/>
            <a:ext cx="939798" cy="939798"/>
            <a:chOff x="2988735" y="1673093"/>
            <a:chExt cx="1219200" cy="1219200"/>
          </a:xfrm>
        </p:grpSpPr>
        <p:sp>
          <p:nvSpPr>
            <p:cNvPr id="11" name="椭圆 10"/>
            <p:cNvSpPr/>
            <p:nvPr/>
          </p:nvSpPr>
          <p:spPr>
            <a:xfrm>
              <a:off x="2988735" y="1673093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212366" y="1885272"/>
              <a:ext cx="771940" cy="7586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时尚中黑简体" panose="01010104010101010101" pitchFamily="2" charset="-122"/>
                  <a:ea typeface="时尚中黑简体" panose="01010104010101010101" pitchFamily="2" charset="-122"/>
                  <a:cs typeface="+mn-cs"/>
                </a:rPr>
                <a:t>章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362192" y="2509810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rPr>
              <a:t>标题文字添加此处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21101" y="3185400"/>
            <a:ext cx="47498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The user can demonstrate on a projector or computer, or print the presentation and make it into a film to be used in a wider field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9372</Words>
  <Application>WPS 演示</Application>
  <PresentationFormat>宽屏</PresentationFormat>
  <Paragraphs>512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Arial</vt:lpstr>
      <vt:lpstr>微软雅黑</vt:lpstr>
      <vt:lpstr>Agency FB</vt:lpstr>
      <vt:lpstr>时尚中黑简体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Administrator</cp:lastModifiedBy>
  <cp:revision>41</cp:revision>
  <dcterms:created xsi:type="dcterms:W3CDTF">2017-06-03T02:13:00Z</dcterms:created>
  <dcterms:modified xsi:type="dcterms:W3CDTF">2017-11-12T07:04:52Z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